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9"/>
  </p:notesMasterIdLst>
  <p:sldIdLst>
    <p:sldId id="256" r:id="rId2"/>
    <p:sldId id="264" r:id="rId3"/>
    <p:sldId id="257" r:id="rId4"/>
    <p:sldId id="259" r:id="rId5"/>
    <p:sldId id="263" r:id="rId6"/>
    <p:sldId id="260" r:id="rId7"/>
    <p:sldId id="261" r:id="rId8"/>
    <p:sldId id="269" r:id="rId9"/>
    <p:sldId id="270" r:id="rId10"/>
    <p:sldId id="271" r:id="rId11"/>
    <p:sldId id="275" r:id="rId12"/>
    <p:sldId id="276" r:id="rId13"/>
    <p:sldId id="277" r:id="rId14"/>
    <p:sldId id="278" r:id="rId15"/>
    <p:sldId id="280" r:id="rId16"/>
    <p:sldId id="281" r:id="rId17"/>
    <p:sldId id="283" r:id="rId18"/>
    <p:sldId id="282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  <p:sldId id="296" r:id="rId32"/>
    <p:sldId id="297" r:id="rId33"/>
    <p:sldId id="298" r:id="rId34"/>
    <p:sldId id="299" r:id="rId35"/>
    <p:sldId id="300" r:id="rId36"/>
    <p:sldId id="301" r:id="rId37"/>
    <p:sldId id="302" r:id="rId38"/>
    <p:sldId id="303" r:id="rId39"/>
    <p:sldId id="305" r:id="rId40"/>
    <p:sldId id="306" r:id="rId41"/>
    <p:sldId id="307" r:id="rId42"/>
    <p:sldId id="304" r:id="rId43"/>
    <p:sldId id="308" r:id="rId44"/>
    <p:sldId id="309" r:id="rId45"/>
    <p:sldId id="310" r:id="rId46"/>
    <p:sldId id="311" r:id="rId47"/>
    <p:sldId id="262" r:id="rId4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CA9"/>
    <a:srgbClr val="EA5B0C"/>
    <a:srgbClr val="BB66A5"/>
    <a:srgbClr val="7F59A1"/>
    <a:srgbClr val="3112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9BDA4D-B255-4F35-A066-1EC84D16EFF4}" v="54" dt="2024-04-10T08:35:20.8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20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55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F REYMON" userId="78e66fa89bdc7df9" providerId="LiveId" clId="{4B9BDA4D-B255-4F35-A066-1EC84D16EFF4}"/>
    <pc:docChg chg="undo custSel addSld delSld modSld sldOrd">
      <pc:chgData name="JF REYMON" userId="78e66fa89bdc7df9" providerId="LiveId" clId="{4B9BDA4D-B255-4F35-A066-1EC84D16EFF4}" dt="2024-04-11T06:17:19.450" v="9663" actId="6549"/>
      <pc:docMkLst>
        <pc:docMk/>
      </pc:docMkLst>
      <pc:sldChg chg="addSp delSp modSp mod">
        <pc:chgData name="JF REYMON" userId="78e66fa89bdc7df9" providerId="LiveId" clId="{4B9BDA4D-B255-4F35-A066-1EC84D16EFF4}" dt="2024-04-09T07:24:43.647" v="7925" actId="1076"/>
        <pc:sldMkLst>
          <pc:docMk/>
          <pc:sldMk cId="888184093" sldId="256"/>
        </pc:sldMkLst>
        <pc:picChg chg="add del mod">
          <ac:chgData name="JF REYMON" userId="78e66fa89bdc7df9" providerId="LiveId" clId="{4B9BDA4D-B255-4F35-A066-1EC84D16EFF4}" dt="2024-04-08T09:06:48.723" v="7279" actId="478"/>
          <ac:picMkLst>
            <pc:docMk/>
            <pc:sldMk cId="888184093" sldId="256"/>
            <ac:picMk id="3" creationId="{77D670DA-97DC-2B3D-D83B-2850FE039B34}"/>
          </ac:picMkLst>
        </pc:picChg>
        <pc:picChg chg="add mod">
          <ac:chgData name="JF REYMON" userId="78e66fa89bdc7df9" providerId="LiveId" clId="{4B9BDA4D-B255-4F35-A066-1EC84D16EFF4}" dt="2024-04-09T07:24:43.647" v="7925" actId="1076"/>
          <ac:picMkLst>
            <pc:docMk/>
            <pc:sldMk cId="888184093" sldId="256"/>
            <ac:picMk id="6" creationId="{0241C529-C892-FAFF-97F7-BC0D615242C6}"/>
          </ac:picMkLst>
        </pc:picChg>
      </pc:sldChg>
      <pc:sldChg chg="addSp modSp mod">
        <pc:chgData name="JF REYMON" userId="78e66fa89bdc7df9" providerId="LiveId" clId="{4B9BDA4D-B255-4F35-A066-1EC84D16EFF4}" dt="2024-04-09T07:25:00.268" v="7927" actId="1076"/>
        <pc:sldMkLst>
          <pc:docMk/>
          <pc:sldMk cId="1540832676" sldId="257"/>
        </pc:sldMkLst>
        <pc:spChg chg="mod">
          <ac:chgData name="JF REYMON" userId="78e66fa89bdc7df9" providerId="LiveId" clId="{4B9BDA4D-B255-4F35-A066-1EC84D16EFF4}" dt="2024-04-02T08:12:38.716" v="50" actId="20577"/>
          <ac:spMkLst>
            <pc:docMk/>
            <pc:sldMk cId="1540832676" sldId="257"/>
            <ac:spMk id="5" creationId="{2412348D-E7FB-FA96-D469-D02AAD42CD75}"/>
          </ac:spMkLst>
        </pc:spChg>
        <pc:picChg chg="add mod">
          <ac:chgData name="JF REYMON" userId="78e66fa89bdc7df9" providerId="LiveId" clId="{4B9BDA4D-B255-4F35-A066-1EC84D16EFF4}" dt="2024-04-09T07:25:00.268" v="7927" actId="1076"/>
          <ac:picMkLst>
            <pc:docMk/>
            <pc:sldMk cId="1540832676" sldId="257"/>
            <ac:picMk id="2" creationId="{9DFF6085-C464-0583-C836-8B51882E7688}"/>
          </ac:picMkLst>
        </pc:picChg>
      </pc:sldChg>
      <pc:sldChg chg="addSp delSp modSp mod">
        <pc:chgData name="JF REYMON" userId="78e66fa89bdc7df9" providerId="LiveId" clId="{4B9BDA4D-B255-4F35-A066-1EC84D16EFF4}" dt="2024-04-02T09:17:24.397" v="1167" actId="1076"/>
        <pc:sldMkLst>
          <pc:docMk/>
          <pc:sldMk cId="2262212710" sldId="259"/>
        </pc:sldMkLst>
        <pc:spChg chg="add del mod">
          <ac:chgData name="JF REYMON" userId="78e66fa89bdc7df9" providerId="LiveId" clId="{4B9BDA4D-B255-4F35-A066-1EC84D16EFF4}" dt="2024-04-02T08:28:53.201" v="325"/>
          <ac:spMkLst>
            <pc:docMk/>
            <pc:sldMk cId="2262212710" sldId="259"/>
            <ac:spMk id="5" creationId="{102B1759-D192-1AC0-DAD3-777AA0E5959F}"/>
          </ac:spMkLst>
        </pc:spChg>
        <pc:spChg chg="mod">
          <ac:chgData name="JF REYMON" userId="78e66fa89bdc7df9" providerId="LiveId" clId="{4B9BDA4D-B255-4F35-A066-1EC84D16EFF4}" dt="2024-04-02T09:17:24.397" v="1167" actId="1076"/>
          <ac:spMkLst>
            <pc:docMk/>
            <pc:sldMk cId="2262212710" sldId="259"/>
            <ac:spMk id="9" creationId="{78108E84-B311-BEA9-9D21-82E080C1F43B}"/>
          </ac:spMkLst>
        </pc:spChg>
        <pc:spChg chg="mod">
          <ac:chgData name="JF REYMON" userId="78e66fa89bdc7df9" providerId="LiveId" clId="{4B9BDA4D-B255-4F35-A066-1EC84D16EFF4}" dt="2024-04-02T09:17:24.397" v="1167" actId="1076"/>
          <ac:spMkLst>
            <pc:docMk/>
            <pc:sldMk cId="2262212710" sldId="259"/>
            <ac:spMk id="10" creationId="{D04CE824-DD86-3858-FFBD-14F6BB0E136D}"/>
          </ac:spMkLst>
        </pc:spChg>
        <pc:spChg chg="mod">
          <ac:chgData name="JF REYMON" userId="78e66fa89bdc7df9" providerId="LiveId" clId="{4B9BDA4D-B255-4F35-A066-1EC84D16EFF4}" dt="2024-04-02T09:17:24.397" v="1167" actId="1076"/>
          <ac:spMkLst>
            <pc:docMk/>
            <pc:sldMk cId="2262212710" sldId="259"/>
            <ac:spMk id="11" creationId="{A4E61192-11ED-5950-E28D-9AB9672865F8}"/>
          </ac:spMkLst>
        </pc:spChg>
        <pc:spChg chg="mod">
          <ac:chgData name="JF REYMON" userId="78e66fa89bdc7df9" providerId="LiveId" clId="{4B9BDA4D-B255-4F35-A066-1EC84D16EFF4}" dt="2024-04-02T09:17:24.397" v="1167" actId="1076"/>
          <ac:spMkLst>
            <pc:docMk/>
            <pc:sldMk cId="2262212710" sldId="259"/>
            <ac:spMk id="12" creationId="{C1850851-F5B8-17F4-6405-DFB3771811BD}"/>
          </ac:spMkLst>
        </pc:spChg>
        <pc:spChg chg="mod">
          <ac:chgData name="JF REYMON" userId="78e66fa89bdc7df9" providerId="LiveId" clId="{4B9BDA4D-B255-4F35-A066-1EC84D16EFF4}" dt="2024-04-02T09:17:24.397" v="1167" actId="1076"/>
          <ac:spMkLst>
            <pc:docMk/>
            <pc:sldMk cId="2262212710" sldId="259"/>
            <ac:spMk id="13" creationId="{D30D7F16-80B4-BD9E-C615-97A66B0E95D5}"/>
          </ac:spMkLst>
        </pc:spChg>
        <pc:spChg chg="mod">
          <ac:chgData name="JF REYMON" userId="78e66fa89bdc7df9" providerId="LiveId" clId="{4B9BDA4D-B255-4F35-A066-1EC84D16EFF4}" dt="2024-04-02T09:17:24.397" v="1167" actId="1076"/>
          <ac:spMkLst>
            <pc:docMk/>
            <pc:sldMk cId="2262212710" sldId="259"/>
            <ac:spMk id="14" creationId="{44124D20-C8FF-9B6D-DBAE-B302EC41F3F8}"/>
          </ac:spMkLst>
        </pc:spChg>
        <pc:spChg chg="mod">
          <ac:chgData name="JF REYMON" userId="78e66fa89bdc7df9" providerId="LiveId" clId="{4B9BDA4D-B255-4F35-A066-1EC84D16EFF4}" dt="2024-04-02T08:12:52.977" v="62" actId="20577"/>
          <ac:spMkLst>
            <pc:docMk/>
            <pc:sldMk cId="2262212710" sldId="259"/>
            <ac:spMk id="19" creationId="{61AC3D78-CACC-89F4-6029-5AA9799361AB}"/>
          </ac:spMkLst>
        </pc:spChg>
        <pc:spChg chg="mod">
          <ac:chgData name="JF REYMON" userId="78e66fa89bdc7df9" providerId="LiveId" clId="{4B9BDA4D-B255-4F35-A066-1EC84D16EFF4}" dt="2024-04-02T09:17:24.397" v="1167" actId="1076"/>
          <ac:spMkLst>
            <pc:docMk/>
            <pc:sldMk cId="2262212710" sldId="259"/>
            <ac:spMk id="26" creationId="{E2424F07-8CB0-F2D6-0378-48442210E01D}"/>
          </ac:spMkLst>
        </pc:spChg>
        <pc:spChg chg="mod">
          <ac:chgData name="JF REYMON" userId="78e66fa89bdc7df9" providerId="LiveId" clId="{4B9BDA4D-B255-4F35-A066-1EC84D16EFF4}" dt="2024-04-02T09:17:24.397" v="1167" actId="1076"/>
          <ac:spMkLst>
            <pc:docMk/>
            <pc:sldMk cId="2262212710" sldId="259"/>
            <ac:spMk id="27" creationId="{8EAEA36C-3A95-22F6-BF2C-E9C81CDB3399}"/>
          </ac:spMkLst>
        </pc:spChg>
        <pc:spChg chg="mod">
          <ac:chgData name="JF REYMON" userId="78e66fa89bdc7df9" providerId="LiveId" clId="{4B9BDA4D-B255-4F35-A066-1EC84D16EFF4}" dt="2024-04-02T09:17:24.397" v="1167" actId="1076"/>
          <ac:spMkLst>
            <pc:docMk/>
            <pc:sldMk cId="2262212710" sldId="259"/>
            <ac:spMk id="28" creationId="{DF304EA1-9CB9-5A63-E465-1CBC4E98486A}"/>
          </ac:spMkLst>
        </pc:spChg>
        <pc:spChg chg="mod">
          <ac:chgData name="JF REYMON" userId="78e66fa89bdc7df9" providerId="LiveId" clId="{4B9BDA4D-B255-4F35-A066-1EC84D16EFF4}" dt="2024-04-02T09:17:24.397" v="1167" actId="1076"/>
          <ac:spMkLst>
            <pc:docMk/>
            <pc:sldMk cId="2262212710" sldId="259"/>
            <ac:spMk id="29" creationId="{B561553F-DE48-7429-620D-2D54C9399D18}"/>
          </ac:spMkLst>
        </pc:spChg>
        <pc:spChg chg="mod">
          <ac:chgData name="JF REYMON" userId="78e66fa89bdc7df9" providerId="LiveId" clId="{4B9BDA4D-B255-4F35-A066-1EC84D16EFF4}" dt="2024-04-02T09:17:24.397" v="1167" actId="1076"/>
          <ac:spMkLst>
            <pc:docMk/>
            <pc:sldMk cId="2262212710" sldId="259"/>
            <ac:spMk id="30" creationId="{86F77385-A3D1-4490-3113-BC5C0A967F63}"/>
          </ac:spMkLst>
        </pc:spChg>
        <pc:spChg chg="mod">
          <ac:chgData name="JF REYMON" userId="78e66fa89bdc7df9" providerId="LiveId" clId="{4B9BDA4D-B255-4F35-A066-1EC84D16EFF4}" dt="2024-04-02T09:17:24.397" v="1167" actId="1076"/>
          <ac:spMkLst>
            <pc:docMk/>
            <pc:sldMk cId="2262212710" sldId="259"/>
            <ac:spMk id="31" creationId="{5B658778-F1E9-E318-EDDD-9BEC88EEA108}"/>
          </ac:spMkLst>
        </pc:spChg>
        <pc:spChg chg="mod">
          <ac:chgData name="JF REYMON" userId="78e66fa89bdc7df9" providerId="LiveId" clId="{4B9BDA4D-B255-4F35-A066-1EC84D16EFF4}" dt="2024-04-02T08:28:41.129" v="324"/>
          <ac:spMkLst>
            <pc:docMk/>
            <pc:sldMk cId="2262212710" sldId="259"/>
            <ac:spMk id="43" creationId="{645293C3-7102-741A-2F1D-3766CD4D3A5C}"/>
          </ac:spMkLst>
        </pc:spChg>
        <pc:spChg chg="mod">
          <ac:chgData name="JF REYMON" userId="78e66fa89bdc7df9" providerId="LiveId" clId="{4B9BDA4D-B255-4F35-A066-1EC84D16EFF4}" dt="2024-04-02T08:28:41.129" v="324"/>
          <ac:spMkLst>
            <pc:docMk/>
            <pc:sldMk cId="2262212710" sldId="259"/>
            <ac:spMk id="44" creationId="{7DD24516-7DDA-2680-AFE1-68AB9D864F0C}"/>
          </ac:spMkLst>
        </pc:spChg>
        <pc:spChg chg="mod">
          <ac:chgData name="JF REYMON" userId="78e66fa89bdc7df9" providerId="LiveId" clId="{4B9BDA4D-B255-4F35-A066-1EC84D16EFF4}" dt="2024-04-02T08:28:41.129" v="324"/>
          <ac:spMkLst>
            <pc:docMk/>
            <pc:sldMk cId="2262212710" sldId="259"/>
            <ac:spMk id="45" creationId="{58BC17CA-6F1A-840F-3D8B-6FC67368171E}"/>
          </ac:spMkLst>
        </pc:spChg>
        <pc:spChg chg="mod">
          <ac:chgData name="JF REYMON" userId="78e66fa89bdc7df9" providerId="LiveId" clId="{4B9BDA4D-B255-4F35-A066-1EC84D16EFF4}" dt="2024-04-02T08:28:41.129" v="324"/>
          <ac:spMkLst>
            <pc:docMk/>
            <pc:sldMk cId="2262212710" sldId="259"/>
            <ac:spMk id="46" creationId="{173CC3DD-426E-5F79-1848-138CF157818E}"/>
          </ac:spMkLst>
        </pc:spChg>
        <pc:spChg chg="mod">
          <ac:chgData name="JF REYMON" userId="78e66fa89bdc7df9" providerId="LiveId" clId="{4B9BDA4D-B255-4F35-A066-1EC84D16EFF4}" dt="2024-04-02T08:28:41.129" v="324"/>
          <ac:spMkLst>
            <pc:docMk/>
            <pc:sldMk cId="2262212710" sldId="259"/>
            <ac:spMk id="47" creationId="{08F559DE-DEC1-7CF0-44BE-31FCD50BFB34}"/>
          </ac:spMkLst>
        </pc:spChg>
        <pc:spChg chg="mod">
          <ac:chgData name="JF REYMON" userId="78e66fa89bdc7df9" providerId="LiveId" clId="{4B9BDA4D-B255-4F35-A066-1EC84D16EFF4}" dt="2024-04-02T08:28:41.129" v="324"/>
          <ac:spMkLst>
            <pc:docMk/>
            <pc:sldMk cId="2262212710" sldId="259"/>
            <ac:spMk id="48" creationId="{0FE330C3-8BC9-D0F9-E8F3-CC22BA575D82}"/>
          </ac:spMkLst>
        </pc:spChg>
        <pc:spChg chg="mod">
          <ac:chgData name="JF REYMON" userId="78e66fa89bdc7df9" providerId="LiveId" clId="{4B9BDA4D-B255-4F35-A066-1EC84D16EFF4}" dt="2024-04-02T08:28:41.129" v="324"/>
          <ac:spMkLst>
            <pc:docMk/>
            <pc:sldMk cId="2262212710" sldId="259"/>
            <ac:spMk id="59" creationId="{DCBFED78-1088-23EE-2B37-CB1A3C5ACD25}"/>
          </ac:spMkLst>
        </pc:spChg>
        <pc:spChg chg="mod">
          <ac:chgData name="JF REYMON" userId="78e66fa89bdc7df9" providerId="LiveId" clId="{4B9BDA4D-B255-4F35-A066-1EC84D16EFF4}" dt="2024-04-02T08:28:41.129" v="324"/>
          <ac:spMkLst>
            <pc:docMk/>
            <pc:sldMk cId="2262212710" sldId="259"/>
            <ac:spMk id="60" creationId="{C9659E58-451C-17C8-54D3-8ADCB65D62B9}"/>
          </ac:spMkLst>
        </pc:spChg>
        <pc:spChg chg="mod">
          <ac:chgData name="JF REYMON" userId="78e66fa89bdc7df9" providerId="LiveId" clId="{4B9BDA4D-B255-4F35-A066-1EC84D16EFF4}" dt="2024-04-02T08:28:41.129" v="324"/>
          <ac:spMkLst>
            <pc:docMk/>
            <pc:sldMk cId="2262212710" sldId="259"/>
            <ac:spMk id="61" creationId="{A1D1C9D2-AF05-C9E7-7952-70A77ADD66B6}"/>
          </ac:spMkLst>
        </pc:spChg>
        <pc:spChg chg="mod">
          <ac:chgData name="JF REYMON" userId="78e66fa89bdc7df9" providerId="LiveId" clId="{4B9BDA4D-B255-4F35-A066-1EC84D16EFF4}" dt="2024-04-02T08:28:41.129" v="324"/>
          <ac:spMkLst>
            <pc:docMk/>
            <pc:sldMk cId="2262212710" sldId="259"/>
            <ac:spMk id="62" creationId="{4F04325F-6329-9D89-030A-0C556F9D68C2}"/>
          </ac:spMkLst>
        </pc:spChg>
        <pc:spChg chg="mod">
          <ac:chgData name="JF REYMON" userId="78e66fa89bdc7df9" providerId="LiveId" clId="{4B9BDA4D-B255-4F35-A066-1EC84D16EFF4}" dt="2024-04-02T08:28:41.129" v="324"/>
          <ac:spMkLst>
            <pc:docMk/>
            <pc:sldMk cId="2262212710" sldId="259"/>
            <ac:spMk id="63" creationId="{3A969909-9B16-3B24-0266-DB2B052B3827}"/>
          </ac:spMkLst>
        </pc:spChg>
        <pc:spChg chg="mod">
          <ac:chgData name="JF REYMON" userId="78e66fa89bdc7df9" providerId="LiveId" clId="{4B9BDA4D-B255-4F35-A066-1EC84D16EFF4}" dt="2024-04-02T08:28:41.129" v="324"/>
          <ac:spMkLst>
            <pc:docMk/>
            <pc:sldMk cId="2262212710" sldId="259"/>
            <ac:spMk id="64" creationId="{4DBB3227-B620-E1B4-FDDD-65D5D983AD8A}"/>
          </ac:spMkLst>
        </pc:spChg>
        <pc:spChg chg="add mod">
          <ac:chgData name="JF REYMON" userId="78e66fa89bdc7df9" providerId="LiveId" clId="{4B9BDA4D-B255-4F35-A066-1EC84D16EFF4}" dt="2024-04-02T09:15:17.750" v="1160" actId="20577"/>
          <ac:spMkLst>
            <pc:docMk/>
            <pc:sldMk cId="2262212710" sldId="259"/>
            <ac:spMk id="74" creationId="{F56262D6-1185-BD9F-08C9-B831E00859D7}"/>
          </ac:spMkLst>
        </pc:spChg>
        <pc:spChg chg="add mod">
          <ac:chgData name="JF REYMON" userId="78e66fa89bdc7df9" providerId="LiveId" clId="{4B9BDA4D-B255-4F35-A066-1EC84D16EFF4}" dt="2024-04-02T09:17:24.397" v="1167" actId="1076"/>
          <ac:spMkLst>
            <pc:docMk/>
            <pc:sldMk cId="2262212710" sldId="259"/>
            <ac:spMk id="75" creationId="{C68BF2E9-4A0A-E969-05A4-73DDFDC362A9}"/>
          </ac:spMkLst>
        </pc:spChg>
        <pc:grpChg chg="add mod">
          <ac:chgData name="JF REYMON" userId="78e66fa89bdc7df9" providerId="LiveId" clId="{4B9BDA4D-B255-4F35-A066-1EC84D16EFF4}" dt="2024-04-02T09:17:24.397" v="1167" actId="1076"/>
          <ac:grpSpMkLst>
            <pc:docMk/>
            <pc:sldMk cId="2262212710" sldId="259"/>
            <ac:grpSpMk id="7" creationId="{4BDC3536-5C87-48F8-15A0-396E88C13245}"/>
          </ac:grpSpMkLst>
        </pc:grpChg>
        <pc:grpChg chg="mod">
          <ac:chgData name="JF REYMON" userId="78e66fa89bdc7df9" providerId="LiveId" clId="{4B9BDA4D-B255-4F35-A066-1EC84D16EFF4}" dt="2024-04-02T09:17:24.397" v="1167" actId="1076"/>
          <ac:grpSpMkLst>
            <pc:docMk/>
            <pc:sldMk cId="2262212710" sldId="259"/>
            <ac:grpSpMk id="32" creationId="{184C2963-9323-559F-5EC2-6F094CC93063}"/>
          </ac:grpSpMkLst>
        </pc:grpChg>
        <pc:grpChg chg="add mod">
          <ac:chgData name="JF REYMON" userId="78e66fa89bdc7df9" providerId="LiveId" clId="{4B9BDA4D-B255-4F35-A066-1EC84D16EFF4}" dt="2024-04-02T08:28:41.129" v="324"/>
          <ac:grpSpMkLst>
            <pc:docMk/>
            <pc:sldMk cId="2262212710" sldId="259"/>
            <ac:grpSpMk id="41" creationId="{E7B688D9-7B5D-70EC-9AA0-F29E8894A4AC}"/>
          </ac:grpSpMkLst>
        </pc:grpChg>
        <pc:grpChg chg="mod">
          <ac:chgData name="JF REYMON" userId="78e66fa89bdc7df9" providerId="LiveId" clId="{4B9BDA4D-B255-4F35-A066-1EC84D16EFF4}" dt="2024-04-02T08:28:41.129" v="324"/>
          <ac:grpSpMkLst>
            <pc:docMk/>
            <pc:sldMk cId="2262212710" sldId="259"/>
            <ac:grpSpMk id="65" creationId="{CE7D5D52-522C-9BD1-5B5E-F5DA4B5C3BED}"/>
          </ac:grpSpMkLst>
        </pc:grpChg>
        <pc:grpChg chg="add mod">
          <ac:chgData name="JF REYMON" userId="78e66fa89bdc7df9" providerId="LiveId" clId="{4B9BDA4D-B255-4F35-A066-1EC84D16EFF4}" dt="2024-04-02T09:17:24.397" v="1167" actId="1076"/>
          <ac:grpSpMkLst>
            <pc:docMk/>
            <pc:sldMk cId="2262212710" sldId="259"/>
            <ac:grpSpMk id="76" creationId="{C3D0CA38-80CF-2F46-6C69-664E060E3DA5}"/>
          </ac:grpSpMkLst>
        </pc:grpChg>
        <pc:picChg chg="del">
          <ac:chgData name="JF REYMON" userId="78e66fa89bdc7df9" providerId="LiveId" clId="{4B9BDA4D-B255-4F35-A066-1EC84D16EFF4}" dt="2024-04-02T08:12:58.414" v="64" actId="478"/>
          <ac:picMkLst>
            <pc:docMk/>
            <pc:sldMk cId="2262212710" sldId="259"/>
            <ac:picMk id="4" creationId="{A440946A-8674-5EE9-C229-71B7D9562BAD}"/>
          </ac:picMkLst>
        </pc:picChg>
        <pc:picChg chg="del">
          <ac:chgData name="JF REYMON" userId="78e66fa89bdc7df9" providerId="LiveId" clId="{4B9BDA4D-B255-4F35-A066-1EC84D16EFF4}" dt="2024-04-02T08:12:55.492" v="63" actId="478"/>
          <ac:picMkLst>
            <pc:docMk/>
            <pc:sldMk cId="2262212710" sldId="259"/>
            <ac:picMk id="6" creationId="{3DBB083A-D5A7-997A-91ED-BC6CBD2B5C3B}"/>
          </ac:picMkLst>
        </pc:picChg>
        <pc:picChg chg="mod">
          <ac:chgData name="JF REYMON" userId="78e66fa89bdc7df9" providerId="LiveId" clId="{4B9BDA4D-B255-4F35-A066-1EC84D16EFF4}" dt="2024-04-02T09:17:24.397" v="1167" actId="1076"/>
          <ac:picMkLst>
            <pc:docMk/>
            <pc:sldMk cId="2262212710" sldId="259"/>
            <ac:picMk id="8" creationId="{06E475B3-15B0-625A-5820-7385DC27A570}"/>
          </ac:picMkLst>
        </pc:picChg>
        <pc:picChg chg="mod">
          <ac:chgData name="JF REYMON" userId="78e66fa89bdc7df9" providerId="LiveId" clId="{4B9BDA4D-B255-4F35-A066-1EC84D16EFF4}" dt="2024-04-02T09:17:24.397" v="1167" actId="1076"/>
          <ac:picMkLst>
            <pc:docMk/>
            <pc:sldMk cId="2262212710" sldId="259"/>
            <ac:picMk id="21" creationId="{8A4C72DF-58DE-764D-5F5C-09ECEF383975}"/>
          </ac:picMkLst>
        </pc:picChg>
        <pc:picChg chg="mod">
          <ac:chgData name="JF REYMON" userId="78e66fa89bdc7df9" providerId="LiveId" clId="{4B9BDA4D-B255-4F35-A066-1EC84D16EFF4}" dt="2024-04-02T09:17:24.397" v="1167" actId="1076"/>
          <ac:picMkLst>
            <pc:docMk/>
            <pc:sldMk cId="2262212710" sldId="259"/>
            <ac:picMk id="22" creationId="{2F788139-7E98-3CE8-EA43-A9B5CE5EFCAC}"/>
          </ac:picMkLst>
        </pc:picChg>
        <pc:picChg chg="mod">
          <ac:chgData name="JF REYMON" userId="78e66fa89bdc7df9" providerId="LiveId" clId="{4B9BDA4D-B255-4F35-A066-1EC84D16EFF4}" dt="2024-04-02T09:17:24.397" v="1167" actId="1076"/>
          <ac:picMkLst>
            <pc:docMk/>
            <pc:sldMk cId="2262212710" sldId="259"/>
            <ac:picMk id="23" creationId="{8496BC8F-0F2F-482D-C371-D13CBC415873}"/>
          </ac:picMkLst>
        </pc:picChg>
        <pc:picChg chg="mod">
          <ac:chgData name="JF REYMON" userId="78e66fa89bdc7df9" providerId="LiveId" clId="{4B9BDA4D-B255-4F35-A066-1EC84D16EFF4}" dt="2024-04-02T09:17:24.397" v="1167" actId="1076"/>
          <ac:picMkLst>
            <pc:docMk/>
            <pc:sldMk cId="2262212710" sldId="259"/>
            <ac:picMk id="24" creationId="{6EE5A0F3-F0FE-F1B8-1F89-E949A3F416B8}"/>
          </ac:picMkLst>
        </pc:picChg>
        <pc:picChg chg="mod">
          <ac:chgData name="JF REYMON" userId="78e66fa89bdc7df9" providerId="LiveId" clId="{4B9BDA4D-B255-4F35-A066-1EC84D16EFF4}" dt="2024-04-02T09:17:24.397" v="1167" actId="1076"/>
          <ac:picMkLst>
            <pc:docMk/>
            <pc:sldMk cId="2262212710" sldId="259"/>
            <ac:picMk id="25" creationId="{9E1FD779-CA47-BA53-A4B2-94ED1C88490E}"/>
          </ac:picMkLst>
        </pc:picChg>
        <pc:picChg chg="mod">
          <ac:chgData name="JF REYMON" userId="78e66fa89bdc7df9" providerId="LiveId" clId="{4B9BDA4D-B255-4F35-A066-1EC84D16EFF4}" dt="2024-04-02T09:17:24.397" v="1167" actId="1076"/>
          <ac:picMkLst>
            <pc:docMk/>
            <pc:sldMk cId="2262212710" sldId="259"/>
            <ac:picMk id="33" creationId="{6BDD021C-7EA7-EFBC-A6CF-B31C38A8527F}"/>
          </ac:picMkLst>
        </pc:picChg>
        <pc:picChg chg="mod">
          <ac:chgData name="JF REYMON" userId="78e66fa89bdc7df9" providerId="LiveId" clId="{4B9BDA4D-B255-4F35-A066-1EC84D16EFF4}" dt="2024-04-02T09:17:24.397" v="1167" actId="1076"/>
          <ac:picMkLst>
            <pc:docMk/>
            <pc:sldMk cId="2262212710" sldId="259"/>
            <ac:picMk id="34" creationId="{B3C78AC0-1C30-CDEF-C759-859B9764B638}"/>
          </ac:picMkLst>
        </pc:picChg>
        <pc:picChg chg="mod">
          <ac:chgData name="JF REYMON" userId="78e66fa89bdc7df9" providerId="LiveId" clId="{4B9BDA4D-B255-4F35-A066-1EC84D16EFF4}" dt="2024-04-02T09:17:24.397" v="1167" actId="1076"/>
          <ac:picMkLst>
            <pc:docMk/>
            <pc:sldMk cId="2262212710" sldId="259"/>
            <ac:picMk id="35" creationId="{639C2581-4F73-87B8-B285-0726D7210FDA}"/>
          </ac:picMkLst>
        </pc:picChg>
        <pc:picChg chg="add mod">
          <ac:chgData name="JF REYMON" userId="78e66fa89bdc7df9" providerId="LiveId" clId="{4B9BDA4D-B255-4F35-A066-1EC84D16EFF4}" dt="2024-04-02T09:17:24.397" v="1167" actId="1076"/>
          <ac:picMkLst>
            <pc:docMk/>
            <pc:sldMk cId="2262212710" sldId="259"/>
            <ac:picMk id="36" creationId="{768A906F-DE5A-E341-0F3B-247F264EAE82}"/>
          </ac:picMkLst>
        </pc:picChg>
        <pc:picChg chg="add mod">
          <ac:chgData name="JF REYMON" userId="78e66fa89bdc7df9" providerId="LiveId" clId="{4B9BDA4D-B255-4F35-A066-1EC84D16EFF4}" dt="2024-04-02T09:17:24.397" v="1167" actId="1076"/>
          <ac:picMkLst>
            <pc:docMk/>
            <pc:sldMk cId="2262212710" sldId="259"/>
            <ac:picMk id="37" creationId="{C42D104E-BF1B-755D-64E5-13EED19D55AC}"/>
          </ac:picMkLst>
        </pc:picChg>
        <pc:picChg chg="add mod">
          <ac:chgData name="JF REYMON" userId="78e66fa89bdc7df9" providerId="LiveId" clId="{4B9BDA4D-B255-4F35-A066-1EC84D16EFF4}" dt="2024-04-02T09:17:24.397" v="1167" actId="1076"/>
          <ac:picMkLst>
            <pc:docMk/>
            <pc:sldMk cId="2262212710" sldId="259"/>
            <ac:picMk id="38" creationId="{7DBCEB91-642C-EA66-AE62-BAFFD90047F3}"/>
          </ac:picMkLst>
        </pc:picChg>
        <pc:picChg chg="add mod">
          <ac:chgData name="JF REYMON" userId="78e66fa89bdc7df9" providerId="LiveId" clId="{4B9BDA4D-B255-4F35-A066-1EC84D16EFF4}" dt="2024-04-02T09:17:24.397" v="1167" actId="1076"/>
          <ac:picMkLst>
            <pc:docMk/>
            <pc:sldMk cId="2262212710" sldId="259"/>
            <ac:picMk id="39" creationId="{103D3BB8-4F9C-5813-431D-43CC8AE8A970}"/>
          </ac:picMkLst>
        </pc:picChg>
        <pc:picChg chg="add mod">
          <ac:chgData name="JF REYMON" userId="78e66fa89bdc7df9" providerId="LiveId" clId="{4B9BDA4D-B255-4F35-A066-1EC84D16EFF4}" dt="2024-04-02T09:17:24.397" v="1167" actId="1076"/>
          <ac:picMkLst>
            <pc:docMk/>
            <pc:sldMk cId="2262212710" sldId="259"/>
            <ac:picMk id="40" creationId="{EAC7B04C-38B0-240A-DDC1-9992C2BB1563}"/>
          </ac:picMkLst>
        </pc:picChg>
        <pc:picChg chg="mod">
          <ac:chgData name="JF REYMON" userId="78e66fa89bdc7df9" providerId="LiveId" clId="{4B9BDA4D-B255-4F35-A066-1EC84D16EFF4}" dt="2024-04-02T08:28:41.129" v="324"/>
          <ac:picMkLst>
            <pc:docMk/>
            <pc:sldMk cId="2262212710" sldId="259"/>
            <ac:picMk id="42" creationId="{1C8C36C3-982F-5335-7059-0B254B57BA20}"/>
          </ac:picMkLst>
        </pc:picChg>
        <pc:picChg chg="mod">
          <ac:chgData name="JF REYMON" userId="78e66fa89bdc7df9" providerId="LiveId" clId="{4B9BDA4D-B255-4F35-A066-1EC84D16EFF4}" dt="2024-04-02T08:28:41.129" v="324"/>
          <ac:picMkLst>
            <pc:docMk/>
            <pc:sldMk cId="2262212710" sldId="259"/>
            <ac:picMk id="54" creationId="{6D505381-2BAE-EECE-3CC5-58E3CE183AFD}"/>
          </ac:picMkLst>
        </pc:picChg>
        <pc:picChg chg="mod">
          <ac:chgData name="JF REYMON" userId="78e66fa89bdc7df9" providerId="LiveId" clId="{4B9BDA4D-B255-4F35-A066-1EC84D16EFF4}" dt="2024-04-02T08:28:41.129" v="324"/>
          <ac:picMkLst>
            <pc:docMk/>
            <pc:sldMk cId="2262212710" sldId="259"/>
            <ac:picMk id="55" creationId="{4B2396CC-D8C5-B369-259B-95EA2FD4A6D9}"/>
          </ac:picMkLst>
        </pc:picChg>
        <pc:picChg chg="mod">
          <ac:chgData name="JF REYMON" userId="78e66fa89bdc7df9" providerId="LiveId" clId="{4B9BDA4D-B255-4F35-A066-1EC84D16EFF4}" dt="2024-04-02T08:28:41.129" v="324"/>
          <ac:picMkLst>
            <pc:docMk/>
            <pc:sldMk cId="2262212710" sldId="259"/>
            <ac:picMk id="56" creationId="{ADD557DD-25B9-129A-7509-5F5EEF299DC7}"/>
          </ac:picMkLst>
        </pc:picChg>
        <pc:picChg chg="mod">
          <ac:chgData name="JF REYMON" userId="78e66fa89bdc7df9" providerId="LiveId" clId="{4B9BDA4D-B255-4F35-A066-1EC84D16EFF4}" dt="2024-04-02T08:28:41.129" v="324"/>
          <ac:picMkLst>
            <pc:docMk/>
            <pc:sldMk cId="2262212710" sldId="259"/>
            <ac:picMk id="57" creationId="{1C14907E-546A-E6E7-6358-559077220945}"/>
          </ac:picMkLst>
        </pc:picChg>
        <pc:picChg chg="mod">
          <ac:chgData name="JF REYMON" userId="78e66fa89bdc7df9" providerId="LiveId" clId="{4B9BDA4D-B255-4F35-A066-1EC84D16EFF4}" dt="2024-04-02T08:28:41.129" v="324"/>
          <ac:picMkLst>
            <pc:docMk/>
            <pc:sldMk cId="2262212710" sldId="259"/>
            <ac:picMk id="58" creationId="{FFAB0D72-27ED-9166-94F2-BB44FEC9509A}"/>
          </ac:picMkLst>
        </pc:picChg>
        <pc:picChg chg="mod">
          <ac:chgData name="JF REYMON" userId="78e66fa89bdc7df9" providerId="LiveId" clId="{4B9BDA4D-B255-4F35-A066-1EC84D16EFF4}" dt="2024-04-02T08:28:41.129" v="324"/>
          <ac:picMkLst>
            <pc:docMk/>
            <pc:sldMk cId="2262212710" sldId="259"/>
            <ac:picMk id="66" creationId="{9BF9EA35-C145-7FD4-DE15-5360D3702E77}"/>
          </ac:picMkLst>
        </pc:picChg>
        <pc:picChg chg="mod">
          <ac:chgData name="JF REYMON" userId="78e66fa89bdc7df9" providerId="LiveId" clId="{4B9BDA4D-B255-4F35-A066-1EC84D16EFF4}" dt="2024-04-02T08:28:41.129" v="324"/>
          <ac:picMkLst>
            <pc:docMk/>
            <pc:sldMk cId="2262212710" sldId="259"/>
            <ac:picMk id="67" creationId="{38FDBBAB-2AC4-F326-E82A-FE47CDAB3E76}"/>
          </ac:picMkLst>
        </pc:picChg>
        <pc:picChg chg="mod">
          <ac:chgData name="JF REYMON" userId="78e66fa89bdc7df9" providerId="LiveId" clId="{4B9BDA4D-B255-4F35-A066-1EC84D16EFF4}" dt="2024-04-02T08:28:41.129" v="324"/>
          <ac:picMkLst>
            <pc:docMk/>
            <pc:sldMk cId="2262212710" sldId="259"/>
            <ac:picMk id="68" creationId="{ECAB4042-3764-51E3-3BE4-208638CD6619}"/>
          </ac:picMkLst>
        </pc:picChg>
        <pc:picChg chg="add mod">
          <ac:chgData name="JF REYMON" userId="78e66fa89bdc7df9" providerId="LiveId" clId="{4B9BDA4D-B255-4F35-A066-1EC84D16EFF4}" dt="2024-04-02T08:28:41.129" v="324"/>
          <ac:picMkLst>
            <pc:docMk/>
            <pc:sldMk cId="2262212710" sldId="259"/>
            <ac:picMk id="69" creationId="{80348B7F-B8C0-84DB-1A64-1F22FA56D612}"/>
          </ac:picMkLst>
        </pc:picChg>
        <pc:picChg chg="add mod">
          <ac:chgData name="JF REYMON" userId="78e66fa89bdc7df9" providerId="LiveId" clId="{4B9BDA4D-B255-4F35-A066-1EC84D16EFF4}" dt="2024-04-02T08:28:41.129" v="324"/>
          <ac:picMkLst>
            <pc:docMk/>
            <pc:sldMk cId="2262212710" sldId="259"/>
            <ac:picMk id="70" creationId="{267137CE-B2EF-B56F-184E-766A464BD96D}"/>
          </ac:picMkLst>
        </pc:picChg>
        <pc:picChg chg="add mod">
          <ac:chgData name="JF REYMON" userId="78e66fa89bdc7df9" providerId="LiveId" clId="{4B9BDA4D-B255-4F35-A066-1EC84D16EFF4}" dt="2024-04-02T08:28:41.129" v="324"/>
          <ac:picMkLst>
            <pc:docMk/>
            <pc:sldMk cId="2262212710" sldId="259"/>
            <ac:picMk id="71" creationId="{D5F09B7F-1402-3DF9-B511-546BA2EDDBA0}"/>
          </ac:picMkLst>
        </pc:picChg>
        <pc:picChg chg="add mod">
          <ac:chgData name="JF REYMON" userId="78e66fa89bdc7df9" providerId="LiveId" clId="{4B9BDA4D-B255-4F35-A066-1EC84D16EFF4}" dt="2024-04-02T08:28:41.129" v="324"/>
          <ac:picMkLst>
            <pc:docMk/>
            <pc:sldMk cId="2262212710" sldId="259"/>
            <ac:picMk id="72" creationId="{A82CD9D9-AC5B-E3BF-4606-00897C69A3DD}"/>
          </ac:picMkLst>
        </pc:picChg>
        <pc:picChg chg="add mod">
          <ac:chgData name="JF REYMON" userId="78e66fa89bdc7df9" providerId="LiveId" clId="{4B9BDA4D-B255-4F35-A066-1EC84D16EFF4}" dt="2024-04-02T08:28:41.129" v="324"/>
          <ac:picMkLst>
            <pc:docMk/>
            <pc:sldMk cId="2262212710" sldId="259"/>
            <ac:picMk id="73" creationId="{2D97A41C-E6F5-E8E5-EBCB-9026EC92098F}"/>
          </ac:picMkLst>
        </pc:picChg>
        <pc:cxnChg chg="mod">
          <ac:chgData name="JF REYMON" userId="78e66fa89bdc7df9" providerId="LiveId" clId="{4B9BDA4D-B255-4F35-A066-1EC84D16EFF4}" dt="2024-04-02T09:17:24.397" v="1167" actId="1076"/>
          <ac:cxnSpMkLst>
            <pc:docMk/>
            <pc:sldMk cId="2262212710" sldId="259"/>
            <ac:cxnSpMk id="15" creationId="{28A34609-00EF-38DB-6E04-5D17022C29CD}"/>
          </ac:cxnSpMkLst>
        </pc:cxnChg>
        <pc:cxnChg chg="mod">
          <ac:chgData name="JF REYMON" userId="78e66fa89bdc7df9" providerId="LiveId" clId="{4B9BDA4D-B255-4F35-A066-1EC84D16EFF4}" dt="2024-04-02T09:17:24.397" v="1167" actId="1076"/>
          <ac:cxnSpMkLst>
            <pc:docMk/>
            <pc:sldMk cId="2262212710" sldId="259"/>
            <ac:cxnSpMk id="16" creationId="{3E883882-16E0-F84A-265A-1C0A12C5CDF7}"/>
          </ac:cxnSpMkLst>
        </pc:cxnChg>
        <pc:cxnChg chg="mod">
          <ac:chgData name="JF REYMON" userId="78e66fa89bdc7df9" providerId="LiveId" clId="{4B9BDA4D-B255-4F35-A066-1EC84D16EFF4}" dt="2024-04-02T09:17:24.397" v="1167" actId="1076"/>
          <ac:cxnSpMkLst>
            <pc:docMk/>
            <pc:sldMk cId="2262212710" sldId="259"/>
            <ac:cxnSpMk id="17" creationId="{0601EC37-A606-FF97-9C0D-403F775B737D}"/>
          </ac:cxnSpMkLst>
        </pc:cxnChg>
        <pc:cxnChg chg="mod">
          <ac:chgData name="JF REYMON" userId="78e66fa89bdc7df9" providerId="LiveId" clId="{4B9BDA4D-B255-4F35-A066-1EC84D16EFF4}" dt="2024-04-02T09:17:24.397" v="1167" actId="1076"/>
          <ac:cxnSpMkLst>
            <pc:docMk/>
            <pc:sldMk cId="2262212710" sldId="259"/>
            <ac:cxnSpMk id="18" creationId="{EAD9386C-DA8D-C9A0-6D88-A11FFBAC847D}"/>
          </ac:cxnSpMkLst>
        </pc:cxnChg>
        <pc:cxnChg chg="mod">
          <ac:chgData name="JF REYMON" userId="78e66fa89bdc7df9" providerId="LiveId" clId="{4B9BDA4D-B255-4F35-A066-1EC84D16EFF4}" dt="2024-04-02T09:17:24.397" v="1167" actId="1076"/>
          <ac:cxnSpMkLst>
            <pc:docMk/>
            <pc:sldMk cId="2262212710" sldId="259"/>
            <ac:cxnSpMk id="20" creationId="{F5E2FE99-286D-B65B-9FE5-DD8E9989E95E}"/>
          </ac:cxnSpMkLst>
        </pc:cxnChg>
        <pc:cxnChg chg="mod">
          <ac:chgData name="JF REYMON" userId="78e66fa89bdc7df9" providerId="LiveId" clId="{4B9BDA4D-B255-4F35-A066-1EC84D16EFF4}" dt="2024-04-02T08:28:41.129" v="324"/>
          <ac:cxnSpMkLst>
            <pc:docMk/>
            <pc:sldMk cId="2262212710" sldId="259"/>
            <ac:cxnSpMk id="49" creationId="{8B8E09CF-B123-6346-C264-7A0EF6D06C0D}"/>
          </ac:cxnSpMkLst>
        </pc:cxnChg>
        <pc:cxnChg chg="mod">
          <ac:chgData name="JF REYMON" userId="78e66fa89bdc7df9" providerId="LiveId" clId="{4B9BDA4D-B255-4F35-A066-1EC84D16EFF4}" dt="2024-04-02T08:28:41.129" v="324"/>
          <ac:cxnSpMkLst>
            <pc:docMk/>
            <pc:sldMk cId="2262212710" sldId="259"/>
            <ac:cxnSpMk id="50" creationId="{CD30E573-183E-B000-708E-792BC680B3DF}"/>
          </ac:cxnSpMkLst>
        </pc:cxnChg>
        <pc:cxnChg chg="mod">
          <ac:chgData name="JF REYMON" userId="78e66fa89bdc7df9" providerId="LiveId" clId="{4B9BDA4D-B255-4F35-A066-1EC84D16EFF4}" dt="2024-04-02T08:28:41.129" v="324"/>
          <ac:cxnSpMkLst>
            <pc:docMk/>
            <pc:sldMk cId="2262212710" sldId="259"/>
            <ac:cxnSpMk id="51" creationId="{311451C6-BA94-CA03-0FF5-F50C7F2DD856}"/>
          </ac:cxnSpMkLst>
        </pc:cxnChg>
        <pc:cxnChg chg="mod">
          <ac:chgData name="JF REYMON" userId="78e66fa89bdc7df9" providerId="LiveId" clId="{4B9BDA4D-B255-4F35-A066-1EC84D16EFF4}" dt="2024-04-02T08:28:41.129" v="324"/>
          <ac:cxnSpMkLst>
            <pc:docMk/>
            <pc:sldMk cId="2262212710" sldId="259"/>
            <ac:cxnSpMk id="52" creationId="{50139010-24C9-19E2-FEF6-4B76BAF5CF58}"/>
          </ac:cxnSpMkLst>
        </pc:cxnChg>
        <pc:cxnChg chg="mod">
          <ac:chgData name="JF REYMON" userId="78e66fa89bdc7df9" providerId="LiveId" clId="{4B9BDA4D-B255-4F35-A066-1EC84D16EFF4}" dt="2024-04-02T08:28:41.129" v="324"/>
          <ac:cxnSpMkLst>
            <pc:docMk/>
            <pc:sldMk cId="2262212710" sldId="259"/>
            <ac:cxnSpMk id="53" creationId="{674C26C5-A154-8B4F-D84E-0C4BD539528A}"/>
          </ac:cxnSpMkLst>
        </pc:cxnChg>
      </pc:sldChg>
      <pc:sldChg chg="modSp mod">
        <pc:chgData name="JF REYMON" userId="78e66fa89bdc7df9" providerId="LiveId" clId="{4B9BDA4D-B255-4F35-A066-1EC84D16EFF4}" dt="2024-04-02T08:39:04.875" v="590" actId="20577"/>
        <pc:sldMkLst>
          <pc:docMk/>
          <pc:sldMk cId="3580920417" sldId="260"/>
        </pc:sldMkLst>
        <pc:spChg chg="mod">
          <ac:chgData name="JF REYMON" userId="78e66fa89bdc7df9" providerId="LiveId" clId="{4B9BDA4D-B255-4F35-A066-1EC84D16EFF4}" dt="2024-04-02T08:39:04.875" v="590" actId="20577"/>
          <ac:spMkLst>
            <pc:docMk/>
            <pc:sldMk cId="3580920417" sldId="260"/>
            <ac:spMk id="10" creationId="{8632AD9C-B197-74F2-8151-96B055542A18}"/>
          </ac:spMkLst>
        </pc:spChg>
      </pc:sldChg>
      <pc:sldChg chg="addSp delSp modSp mod">
        <pc:chgData name="JF REYMON" userId="78e66fa89bdc7df9" providerId="LiveId" clId="{4B9BDA4D-B255-4F35-A066-1EC84D16EFF4}" dt="2024-04-02T08:40:49.106" v="622" actId="1076"/>
        <pc:sldMkLst>
          <pc:docMk/>
          <pc:sldMk cId="1943402796" sldId="261"/>
        </pc:sldMkLst>
        <pc:spChg chg="del mod">
          <ac:chgData name="JF REYMON" userId="78e66fa89bdc7df9" providerId="LiveId" clId="{4B9BDA4D-B255-4F35-A066-1EC84D16EFF4}" dt="2024-04-02T08:39:29.929" v="616" actId="478"/>
          <ac:spMkLst>
            <pc:docMk/>
            <pc:sldMk cId="1943402796" sldId="261"/>
            <ac:spMk id="3" creationId="{D6CE9F6E-ADF8-918D-3C76-7C2C3F1906CB}"/>
          </ac:spMkLst>
        </pc:spChg>
        <pc:spChg chg="del mod">
          <ac:chgData name="JF REYMON" userId="78e66fa89bdc7df9" providerId="LiveId" clId="{4B9BDA4D-B255-4F35-A066-1EC84D16EFF4}" dt="2024-04-02T08:39:41.006" v="619" actId="478"/>
          <ac:spMkLst>
            <pc:docMk/>
            <pc:sldMk cId="1943402796" sldId="261"/>
            <ac:spMk id="5" creationId="{304F2659-DB99-FB8D-6028-4F85E142EFA8}"/>
          </ac:spMkLst>
        </pc:spChg>
        <pc:spChg chg="add del mod">
          <ac:chgData name="JF REYMON" userId="78e66fa89bdc7df9" providerId="LiveId" clId="{4B9BDA4D-B255-4F35-A066-1EC84D16EFF4}" dt="2024-04-02T08:39:36.860" v="617" actId="478"/>
          <ac:spMkLst>
            <pc:docMk/>
            <pc:sldMk cId="1943402796" sldId="261"/>
            <ac:spMk id="6" creationId="{A250339A-26AE-7E92-4100-1452A6BAC5CD}"/>
          </ac:spMkLst>
        </pc:spChg>
        <pc:spChg chg="mod">
          <ac:chgData name="JF REYMON" userId="78e66fa89bdc7df9" providerId="LiveId" clId="{4B9BDA4D-B255-4F35-A066-1EC84D16EFF4}" dt="2024-04-02T08:40:49.106" v="622" actId="1076"/>
          <ac:spMkLst>
            <pc:docMk/>
            <pc:sldMk cId="1943402796" sldId="261"/>
            <ac:spMk id="9" creationId="{DC656798-E3CB-4F72-2E18-23884CCABD36}"/>
          </ac:spMkLst>
        </pc:spChg>
        <pc:spChg chg="mod">
          <ac:chgData name="JF REYMON" userId="78e66fa89bdc7df9" providerId="LiveId" clId="{4B9BDA4D-B255-4F35-A066-1EC84D16EFF4}" dt="2024-04-02T08:39:45.434" v="620" actId="20577"/>
          <ac:spMkLst>
            <pc:docMk/>
            <pc:sldMk cId="1943402796" sldId="261"/>
            <ac:spMk id="10" creationId="{96844774-F593-9B1A-7EE1-9F70925F4158}"/>
          </ac:spMkLst>
        </pc:spChg>
        <pc:spChg chg="mod">
          <ac:chgData name="JF REYMON" userId="78e66fa89bdc7df9" providerId="LiveId" clId="{4B9BDA4D-B255-4F35-A066-1EC84D16EFF4}" dt="2024-04-02T08:40:49.106" v="622" actId="1076"/>
          <ac:spMkLst>
            <pc:docMk/>
            <pc:sldMk cId="1943402796" sldId="261"/>
            <ac:spMk id="13" creationId="{E513B92D-2DEA-08A8-0B6A-4195627B2365}"/>
          </ac:spMkLst>
        </pc:spChg>
        <pc:spChg chg="mod">
          <ac:chgData name="JF REYMON" userId="78e66fa89bdc7df9" providerId="LiveId" clId="{4B9BDA4D-B255-4F35-A066-1EC84D16EFF4}" dt="2024-04-02T08:40:49.106" v="622" actId="1076"/>
          <ac:spMkLst>
            <pc:docMk/>
            <pc:sldMk cId="1943402796" sldId="261"/>
            <ac:spMk id="16" creationId="{FC122DCA-1F8F-B0A1-3D76-35165B5C6DA3}"/>
          </ac:spMkLst>
        </pc:spChg>
        <pc:spChg chg="add mod">
          <ac:chgData name="JF REYMON" userId="78e66fa89bdc7df9" providerId="LiveId" clId="{4B9BDA4D-B255-4F35-A066-1EC84D16EFF4}" dt="2024-04-02T08:40:49.106" v="622" actId="1076"/>
          <ac:spMkLst>
            <pc:docMk/>
            <pc:sldMk cId="1943402796" sldId="261"/>
            <ac:spMk id="37" creationId="{F5C79B37-8ECA-D580-FE93-DC8212E0E7D4}"/>
          </ac:spMkLst>
        </pc:spChg>
        <pc:spChg chg="add mod">
          <ac:chgData name="JF REYMON" userId="78e66fa89bdc7df9" providerId="LiveId" clId="{4B9BDA4D-B255-4F35-A066-1EC84D16EFF4}" dt="2024-04-02T08:40:49.106" v="622" actId="1076"/>
          <ac:spMkLst>
            <pc:docMk/>
            <pc:sldMk cId="1943402796" sldId="261"/>
            <ac:spMk id="38" creationId="{B7894479-5260-BFC6-854F-EE3BF0113740}"/>
          </ac:spMkLst>
        </pc:spChg>
        <pc:spChg chg="add mod">
          <ac:chgData name="JF REYMON" userId="78e66fa89bdc7df9" providerId="LiveId" clId="{4B9BDA4D-B255-4F35-A066-1EC84D16EFF4}" dt="2024-04-02T08:40:49.106" v="622" actId="1076"/>
          <ac:spMkLst>
            <pc:docMk/>
            <pc:sldMk cId="1943402796" sldId="261"/>
            <ac:spMk id="39" creationId="{0A8C02B0-67A6-E147-58D4-829012F4116D}"/>
          </ac:spMkLst>
        </pc:spChg>
        <pc:spChg chg="add mod">
          <ac:chgData name="JF REYMON" userId="78e66fa89bdc7df9" providerId="LiveId" clId="{4B9BDA4D-B255-4F35-A066-1EC84D16EFF4}" dt="2024-04-02T08:40:49.106" v="622" actId="1076"/>
          <ac:spMkLst>
            <pc:docMk/>
            <pc:sldMk cId="1943402796" sldId="261"/>
            <ac:spMk id="40" creationId="{97057FB1-BE60-47F3-74EC-0FA62F4E7131}"/>
          </ac:spMkLst>
        </pc:spChg>
        <pc:spChg chg="add mod">
          <ac:chgData name="JF REYMON" userId="78e66fa89bdc7df9" providerId="LiveId" clId="{4B9BDA4D-B255-4F35-A066-1EC84D16EFF4}" dt="2024-04-02T08:40:49.106" v="622" actId="1076"/>
          <ac:spMkLst>
            <pc:docMk/>
            <pc:sldMk cId="1943402796" sldId="261"/>
            <ac:spMk id="43" creationId="{B9E3A157-847A-91D4-2A21-3011F3530790}"/>
          </ac:spMkLst>
        </pc:spChg>
        <pc:spChg chg="add mod">
          <ac:chgData name="JF REYMON" userId="78e66fa89bdc7df9" providerId="LiveId" clId="{4B9BDA4D-B255-4F35-A066-1EC84D16EFF4}" dt="2024-04-02T08:40:49.106" v="622" actId="1076"/>
          <ac:spMkLst>
            <pc:docMk/>
            <pc:sldMk cId="1943402796" sldId="261"/>
            <ac:spMk id="44" creationId="{3FC8AE22-B0CD-6DA4-B23D-1AAC009ADD5D}"/>
          </ac:spMkLst>
        </pc:spChg>
        <pc:spChg chg="add mod">
          <ac:chgData name="JF REYMON" userId="78e66fa89bdc7df9" providerId="LiveId" clId="{4B9BDA4D-B255-4F35-A066-1EC84D16EFF4}" dt="2024-04-02T08:40:49.106" v="622" actId="1076"/>
          <ac:spMkLst>
            <pc:docMk/>
            <pc:sldMk cId="1943402796" sldId="261"/>
            <ac:spMk id="45" creationId="{7360F646-0A5E-551B-DDA6-DC393BE7167B}"/>
          </ac:spMkLst>
        </pc:spChg>
        <pc:spChg chg="mod">
          <ac:chgData name="JF REYMON" userId="78e66fa89bdc7df9" providerId="LiveId" clId="{4B9BDA4D-B255-4F35-A066-1EC84D16EFF4}" dt="2024-04-02T08:40:49.106" v="622" actId="1076"/>
          <ac:spMkLst>
            <pc:docMk/>
            <pc:sldMk cId="1943402796" sldId="261"/>
            <ac:spMk id="48" creationId="{3EF9D0D2-E7A5-5F29-DA22-9CE62B8A8D24}"/>
          </ac:spMkLst>
        </pc:spChg>
        <pc:spChg chg="mod">
          <ac:chgData name="JF REYMON" userId="78e66fa89bdc7df9" providerId="LiveId" clId="{4B9BDA4D-B255-4F35-A066-1EC84D16EFF4}" dt="2024-04-02T08:40:49.106" v="622" actId="1076"/>
          <ac:spMkLst>
            <pc:docMk/>
            <pc:sldMk cId="1943402796" sldId="261"/>
            <ac:spMk id="51" creationId="{8408EB26-E9B3-ABFE-925C-44C45C12C39A}"/>
          </ac:spMkLst>
        </pc:spChg>
        <pc:spChg chg="add mod">
          <ac:chgData name="JF REYMON" userId="78e66fa89bdc7df9" providerId="LiveId" clId="{4B9BDA4D-B255-4F35-A066-1EC84D16EFF4}" dt="2024-04-02T08:40:49.106" v="622" actId="1076"/>
          <ac:spMkLst>
            <pc:docMk/>
            <pc:sldMk cId="1943402796" sldId="261"/>
            <ac:spMk id="57" creationId="{B0C62F06-E24F-6DA0-8B9E-0DBC12C5850D}"/>
          </ac:spMkLst>
        </pc:spChg>
        <pc:spChg chg="add mod">
          <ac:chgData name="JF REYMON" userId="78e66fa89bdc7df9" providerId="LiveId" clId="{4B9BDA4D-B255-4F35-A066-1EC84D16EFF4}" dt="2024-04-02T08:40:49.106" v="622" actId="1076"/>
          <ac:spMkLst>
            <pc:docMk/>
            <pc:sldMk cId="1943402796" sldId="261"/>
            <ac:spMk id="66" creationId="{B916FF95-E62D-80C6-DF37-0333E4C4DD1B}"/>
          </ac:spMkLst>
        </pc:spChg>
        <pc:spChg chg="add mod">
          <ac:chgData name="JF REYMON" userId="78e66fa89bdc7df9" providerId="LiveId" clId="{4B9BDA4D-B255-4F35-A066-1EC84D16EFF4}" dt="2024-04-02T08:40:49.106" v="622" actId="1076"/>
          <ac:spMkLst>
            <pc:docMk/>
            <pc:sldMk cId="1943402796" sldId="261"/>
            <ac:spMk id="68" creationId="{124FB8EF-7D7C-575B-A0F3-918A612892DB}"/>
          </ac:spMkLst>
        </pc:spChg>
        <pc:grpChg chg="add mod">
          <ac:chgData name="JF REYMON" userId="78e66fa89bdc7df9" providerId="LiveId" clId="{4B9BDA4D-B255-4F35-A066-1EC84D16EFF4}" dt="2024-04-02T08:40:49.106" v="622" actId="1076"/>
          <ac:grpSpMkLst>
            <pc:docMk/>
            <pc:sldMk cId="1943402796" sldId="261"/>
            <ac:grpSpMk id="7" creationId="{6DF4A82F-1671-5B75-3450-49E3A50EF677}"/>
          </ac:grpSpMkLst>
        </pc:grpChg>
        <pc:grpChg chg="add mod">
          <ac:chgData name="JF REYMON" userId="78e66fa89bdc7df9" providerId="LiveId" clId="{4B9BDA4D-B255-4F35-A066-1EC84D16EFF4}" dt="2024-04-02T08:40:49.106" v="622" actId="1076"/>
          <ac:grpSpMkLst>
            <pc:docMk/>
            <pc:sldMk cId="1943402796" sldId="261"/>
            <ac:grpSpMk id="11" creationId="{732FAAFB-906F-80B0-3F1F-7DC5FDDAD898}"/>
          </ac:grpSpMkLst>
        </pc:grpChg>
        <pc:grpChg chg="add mod">
          <ac:chgData name="JF REYMON" userId="78e66fa89bdc7df9" providerId="LiveId" clId="{4B9BDA4D-B255-4F35-A066-1EC84D16EFF4}" dt="2024-04-02T08:40:49.106" v="622" actId="1076"/>
          <ac:grpSpMkLst>
            <pc:docMk/>
            <pc:sldMk cId="1943402796" sldId="261"/>
            <ac:grpSpMk id="14" creationId="{3EF09686-83AC-2087-035E-51B541BBC0AC}"/>
          </ac:grpSpMkLst>
        </pc:grpChg>
        <pc:grpChg chg="add mod">
          <ac:chgData name="JF REYMON" userId="78e66fa89bdc7df9" providerId="LiveId" clId="{4B9BDA4D-B255-4F35-A066-1EC84D16EFF4}" dt="2024-04-02T08:40:49.106" v="622" actId="1076"/>
          <ac:grpSpMkLst>
            <pc:docMk/>
            <pc:sldMk cId="1943402796" sldId="261"/>
            <ac:grpSpMk id="46" creationId="{E58442BA-B871-CC06-8CD3-4F5FA71ED3DD}"/>
          </ac:grpSpMkLst>
        </pc:grpChg>
        <pc:grpChg chg="add mod">
          <ac:chgData name="JF REYMON" userId="78e66fa89bdc7df9" providerId="LiveId" clId="{4B9BDA4D-B255-4F35-A066-1EC84D16EFF4}" dt="2024-04-02T08:40:49.106" v="622" actId="1076"/>
          <ac:grpSpMkLst>
            <pc:docMk/>
            <pc:sldMk cId="1943402796" sldId="261"/>
            <ac:grpSpMk id="49" creationId="{B77962F1-0647-1F1C-4B0C-E60E9AE9331E}"/>
          </ac:grpSpMkLst>
        </pc:grpChg>
        <pc:picChg chg="mod">
          <ac:chgData name="JF REYMON" userId="78e66fa89bdc7df9" providerId="LiveId" clId="{4B9BDA4D-B255-4F35-A066-1EC84D16EFF4}" dt="2024-04-02T08:40:49.106" v="622" actId="1076"/>
          <ac:picMkLst>
            <pc:docMk/>
            <pc:sldMk cId="1943402796" sldId="261"/>
            <ac:picMk id="8" creationId="{8734A99E-D7C6-E4D2-09FA-0D36CB89DA28}"/>
          </ac:picMkLst>
        </pc:picChg>
        <pc:picChg chg="mod">
          <ac:chgData name="JF REYMON" userId="78e66fa89bdc7df9" providerId="LiveId" clId="{4B9BDA4D-B255-4F35-A066-1EC84D16EFF4}" dt="2024-04-02T08:40:49.106" v="622" actId="1076"/>
          <ac:picMkLst>
            <pc:docMk/>
            <pc:sldMk cId="1943402796" sldId="261"/>
            <ac:picMk id="12" creationId="{8AA41F1B-3248-489F-C218-6E3F91DE08AC}"/>
          </ac:picMkLst>
        </pc:picChg>
        <pc:picChg chg="mod">
          <ac:chgData name="JF REYMON" userId="78e66fa89bdc7df9" providerId="LiveId" clId="{4B9BDA4D-B255-4F35-A066-1EC84D16EFF4}" dt="2024-04-02T08:40:49.106" v="622" actId="1076"/>
          <ac:picMkLst>
            <pc:docMk/>
            <pc:sldMk cId="1943402796" sldId="261"/>
            <ac:picMk id="15" creationId="{127D8E32-A2A1-9C55-4787-5515DAAE74B3}"/>
          </ac:picMkLst>
        </pc:picChg>
        <pc:picChg chg="add mod">
          <ac:chgData name="JF REYMON" userId="78e66fa89bdc7df9" providerId="LiveId" clId="{4B9BDA4D-B255-4F35-A066-1EC84D16EFF4}" dt="2024-04-02T08:40:49.106" v="622" actId="1076"/>
          <ac:picMkLst>
            <pc:docMk/>
            <pc:sldMk cId="1943402796" sldId="261"/>
            <ac:picMk id="17" creationId="{2676C97D-D28C-EA10-7240-503D8CA2D2DE}"/>
          </ac:picMkLst>
        </pc:picChg>
        <pc:picChg chg="add mod">
          <ac:chgData name="JF REYMON" userId="78e66fa89bdc7df9" providerId="LiveId" clId="{4B9BDA4D-B255-4F35-A066-1EC84D16EFF4}" dt="2024-04-02T08:40:49.106" v="622" actId="1076"/>
          <ac:picMkLst>
            <pc:docMk/>
            <pc:sldMk cId="1943402796" sldId="261"/>
            <ac:picMk id="18" creationId="{18A6110C-E277-FDAA-9327-F1F1CE0E300C}"/>
          </ac:picMkLst>
        </pc:picChg>
        <pc:picChg chg="add mod">
          <ac:chgData name="JF REYMON" userId="78e66fa89bdc7df9" providerId="LiveId" clId="{4B9BDA4D-B255-4F35-A066-1EC84D16EFF4}" dt="2024-04-02T08:40:49.106" v="622" actId="1076"/>
          <ac:picMkLst>
            <pc:docMk/>
            <pc:sldMk cId="1943402796" sldId="261"/>
            <ac:picMk id="19" creationId="{2D1D775D-5B9E-D3F3-C271-B04BD768D2B5}"/>
          </ac:picMkLst>
        </pc:picChg>
        <pc:picChg chg="add mod">
          <ac:chgData name="JF REYMON" userId="78e66fa89bdc7df9" providerId="LiveId" clId="{4B9BDA4D-B255-4F35-A066-1EC84D16EFF4}" dt="2024-04-02T08:40:49.106" v="622" actId="1076"/>
          <ac:picMkLst>
            <pc:docMk/>
            <pc:sldMk cId="1943402796" sldId="261"/>
            <ac:picMk id="20" creationId="{B9848F95-F244-FA05-105F-9407F3D3516A}"/>
          </ac:picMkLst>
        </pc:picChg>
        <pc:picChg chg="add mod">
          <ac:chgData name="JF REYMON" userId="78e66fa89bdc7df9" providerId="LiveId" clId="{4B9BDA4D-B255-4F35-A066-1EC84D16EFF4}" dt="2024-04-02T08:40:49.106" v="622" actId="1076"/>
          <ac:picMkLst>
            <pc:docMk/>
            <pc:sldMk cId="1943402796" sldId="261"/>
            <ac:picMk id="21" creationId="{87DD0CC7-67EF-CBBC-1E4F-58B7E9131129}"/>
          </ac:picMkLst>
        </pc:picChg>
        <pc:picChg chg="add mod">
          <ac:chgData name="JF REYMON" userId="78e66fa89bdc7df9" providerId="LiveId" clId="{4B9BDA4D-B255-4F35-A066-1EC84D16EFF4}" dt="2024-04-02T08:40:49.106" v="622" actId="1076"/>
          <ac:picMkLst>
            <pc:docMk/>
            <pc:sldMk cId="1943402796" sldId="261"/>
            <ac:picMk id="33" creationId="{22EE2DB5-47F0-A132-96CB-6ABFE01366E0}"/>
          </ac:picMkLst>
        </pc:picChg>
        <pc:picChg chg="add mod">
          <ac:chgData name="JF REYMON" userId="78e66fa89bdc7df9" providerId="LiveId" clId="{4B9BDA4D-B255-4F35-A066-1EC84D16EFF4}" dt="2024-04-02T08:40:49.106" v="622" actId="1076"/>
          <ac:picMkLst>
            <pc:docMk/>
            <pc:sldMk cId="1943402796" sldId="261"/>
            <ac:picMk id="34" creationId="{08DB97DC-526E-183A-BBDA-6EB603877C86}"/>
          </ac:picMkLst>
        </pc:picChg>
        <pc:picChg chg="add mod">
          <ac:chgData name="JF REYMON" userId="78e66fa89bdc7df9" providerId="LiveId" clId="{4B9BDA4D-B255-4F35-A066-1EC84D16EFF4}" dt="2024-04-02T08:40:49.106" v="622" actId="1076"/>
          <ac:picMkLst>
            <pc:docMk/>
            <pc:sldMk cId="1943402796" sldId="261"/>
            <ac:picMk id="35" creationId="{F5BC78B2-2F32-769C-1807-3A9C55FE5ECA}"/>
          </ac:picMkLst>
        </pc:picChg>
        <pc:picChg chg="add mod">
          <ac:chgData name="JF REYMON" userId="78e66fa89bdc7df9" providerId="LiveId" clId="{4B9BDA4D-B255-4F35-A066-1EC84D16EFF4}" dt="2024-04-02T08:40:49.106" v="622" actId="1076"/>
          <ac:picMkLst>
            <pc:docMk/>
            <pc:sldMk cId="1943402796" sldId="261"/>
            <ac:picMk id="36" creationId="{7D8C55E5-2D4C-D814-4C21-DBF7F73B45F8}"/>
          </ac:picMkLst>
        </pc:picChg>
        <pc:picChg chg="add mod">
          <ac:chgData name="JF REYMON" userId="78e66fa89bdc7df9" providerId="LiveId" clId="{4B9BDA4D-B255-4F35-A066-1EC84D16EFF4}" dt="2024-04-02T08:40:49.106" v="622" actId="1076"/>
          <ac:picMkLst>
            <pc:docMk/>
            <pc:sldMk cId="1943402796" sldId="261"/>
            <ac:picMk id="41" creationId="{62BF11ED-887D-536D-1EC4-1FA11D75AA10}"/>
          </ac:picMkLst>
        </pc:picChg>
        <pc:picChg chg="add mod">
          <ac:chgData name="JF REYMON" userId="78e66fa89bdc7df9" providerId="LiveId" clId="{4B9BDA4D-B255-4F35-A066-1EC84D16EFF4}" dt="2024-04-02T08:40:49.106" v="622" actId="1076"/>
          <ac:picMkLst>
            <pc:docMk/>
            <pc:sldMk cId="1943402796" sldId="261"/>
            <ac:picMk id="42" creationId="{1D13CD65-8A0C-1035-EC14-AFF9FFE02D59}"/>
          </ac:picMkLst>
        </pc:picChg>
        <pc:picChg chg="mod">
          <ac:chgData name="JF REYMON" userId="78e66fa89bdc7df9" providerId="LiveId" clId="{4B9BDA4D-B255-4F35-A066-1EC84D16EFF4}" dt="2024-04-02T08:40:49.106" v="622" actId="1076"/>
          <ac:picMkLst>
            <pc:docMk/>
            <pc:sldMk cId="1943402796" sldId="261"/>
            <ac:picMk id="47" creationId="{D5EEC06E-9A96-FEB6-BF01-BEB1E8407B95}"/>
          </ac:picMkLst>
        </pc:picChg>
        <pc:picChg chg="mod">
          <ac:chgData name="JF REYMON" userId="78e66fa89bdc7df9" providerId="LiveId" clId="{4B9BDA4D-B255-4F35-A066-1EC84D16EFF4}" dt="2024-04-02T08:40:49.106" v="622" actId="1076"/>
          <ac:picMkLst>
            <pc:docMk/>
            <pc:sldMk cId="1943402796" sldId="261"/>
            <ac:picMk id="50" creationId="{EE9D3380-F49D-891C-A522-A19C761E6E69}"/>
          </ac:picMkLst>
        </pc:picChg>
        <pc:picChg chg="add mod">
          <ac:chgData name="JF REYMON" userId="78e66fa89bdc7df9" providerId="LiveId" clId="{4B9BDA4D-B255-4F35-A066-1EC84D16EFF4}" dt="2024-04-02T08:40:49.106" v="622" actId="1076"/>
          <ac:picMkLst>
            <pc:docMk/>
            <pc:sldMk cId="1943402796" sldId="261"/>
            <ac:picMk id="54" creationId="{ECC49149-F4C5-6F7A-B7F0-18A39B43C717}"/>
          </ac:picMkLst>
        </pc:picChg>
        <pc:picChg chg="add mod">
          <ac:chgData name="JF REYMON" userId="78e66fa89bdc7df9" providerId="LiveId" clId="{4B9BDA4D-B255-4F35-A066-1EC84D16EFF4}" dt="2024-04-02T08:40:49.106" v="622" actId="1076"/>
          <ac:picMkLst>
            <pc:docMk/>
            <pc:sldMk cId="1943402796" sldId="261"/>
            <ac:picMk id="55" creationId="{BB850A5D-47DB-2A83-56C4-BC947F66A770}"/>
          </ac:picMkLst>
        </pc:picChg>
        <pc:picChg chg="add mod">
          <ac:chgData name="JF REYMON" userId="78e66fa89bdc7df9" providerId="LiveId" clId="{4B9BDA4D-B255-4F35-A066-1EC84D16EFF4}" dt="2024-04-02T08:40:49.106" v="622" actId="1076"/>
          <ac:picMkLst>
            <pc:docMk/>
            <pc:sldMk cId="1943402796" sldId="261"/>
            <ac:picMk id="56" creationId="{9F4838D7-EBDF-FE92-617B-8AF144836006}"/>
          </ac:picMkLst>
        </pc:picChg>
        <pc:picChg chg="add mod">
          <ac:chgData name="JF REYMON" userId="78e66fa89bdc7df9" providerId="LiveId" clId="{4B9BDA4D-B255-4F35-A066-1EC84D16EFF4}" dt="2024-04-02T08:40:49.106" v="622" actId="1076"/>
          <ac:picMkLst>
            <pc:docMk/>
            <pc:sldMk cId="1943402796" sldId="261"/>
            <ac:picMk id="61" creationId="{F3600F98-860B-604C-3B26-89B6898CBBC9}"/>
          </ac:picMkLst>
        </pc:picChg>
        <pc:picChg chg="add mod">
          <ac:chgData name="JF REYMON" userId="78e66fa89bdc7df9" providerId="LiveId" clId="{4B9BDA4D-B255-4F35-A066-1EC84D16EFF4}" dt="2024-04-02T08:40:49.106" v="622" actId="1076"/>
          <ac:picMkLst>
            <pc:docMk/>
            <pc:sldMk cId="1943402796" sldId="261"/>
            <ac:picMk id="62" creationId="{98513029-6431-6B6A-6FA9-745ABF7EBBEB}"/>
          </ac:picMkLst>
        </pc:picChg>
        <pc:picChg chg="add mod">
          <ac:chgData name="JF REYMON" userId="78e66fa89bdc7df9" providerId="LiveId" clId="{4B9BDA4D-B255-4F35-A066-1EC84D16EFF4}" dt="2024-04-02T08:40:49.106" v="622" actId="1076"/>
          <ac:picMkLst>
            <pc:docMk/>
            <pc:sldMk cId="1943402796" sldId="261"/>
            <ac:picMk id="63" creationId="{FEA1F52F-B535-018B-59D2-20A5C7A9B4A5}"/>
          </ac:picMkLst>
        </pc:picChg>
        <pc:picChg chg="add mod">
          <ac:chgData name="JF REYMON" userId="78e66fa89bdc7df9" providerId="LiveId" clId="{4B9BDA4D-B255-4F35-A066-1EC84D16EFF4}" dt="2024-04-02T08:40:49.106" v="622" actId="1076"/>
          <ac:picMkLst>
            <pc:docMk/>
            <pc:sldMk cId="1943402796" sldId="261"/>
            <ac:picMk id="67" creationId="{42982B54-53EC-1707-6381-020A2602D56C}"/>
          </ac:picMkLst>
        </pc:picChg>
        <pc:picChg chg="add mod">
          <ac:chgData name="JF REYMON" userId="78e66fa89bdc7df9" providerId="LiveId" clId="{4B9BDA4D-B255-4F35-A066-1EC84D16EFF4}" dt="2024-04-02T08:40:49.106" v="622" actId="1076"/>
          <ac:picMkLst>
            <pc:docMk/>
            <pc:sldMk cId="1943402796" sldId="261"/>
            <ac:picMk id="69" creationId="{9981B361-3DB4-241F-E886-A3B63734D2A7}"/>
          </ac:picMkLst>
        </pc:picChg>
        <pc:picChg chg="add mod">
          <ac:chgData name="JF REYMON" userId="78e66fa89bdc7df9" providerId="LiveId" clId="{4B9BDA4D-B255-4F35-A066-1EC84D16EFF4}" dt="2024-04-02T08:40:49.106" v="622" actId="1076"/>
          <ac:picMkLst>
            <pc:docMk/>
            <pc:sldMk cId="1943402796" sldId="261"/>
            <ac:picMk id="70" creationId="{71D561B7-E131-3BFF-D80A-B0706CBA0E52}"/>
          </ac:picMkLst>
        </pc:picChg>
        <pc:picChg chg="add mod">
          <ac:chgData name="JF REYMON" userId="78e66fa89bdc7df9" providerId="LiveId" clId="{4B9BDA4D-B255-4F35-A066-1EC84D16EFF4}" dt="2024-04-02T08:40:49.106" v="622" actId="1076"/>
          <ac:picMkLst>
            <pc:docMk/>
            <pc:sldMk cId="1943402796" sldId="261"/>
            <ac:picMk id="71" creationId="{3040C694-6CA2-495B-984C-C5220955C9A4}"/>
          </ac:picMkLst>
        </pc:picChg>
        <pc:picChg chg="add mod">
          <ac:chgData name="JF REYMON" userId="78e66fa89bdc7df9" providerId="LiveId" clId="{4B9BDA4D-B255-4F35-A066-1EC84D16EFF4}" dt="2024-04-02T08:40:49.106" v="622" actId="1076"/>
          <ac:picMkLst>
            <pc:docMk/>
            <pc:sldMk cId="1943402796" sldId="261"/>
            <ac:picMk id="73" creationId="{E5D05FEC-7F59-D251-ED51-DADD3C8266B6}"/>
          </ac:picMkLst>
        </pc:picChg>
        <pc:cxnChg chg="add mod">
          <ac:chgData name="JF REYMON" userId="78e66fa89bdc7df9" providerId="LiveId" clId="{4B9BDA4D-B255-4F35-A066-1EC84D16EFF4}" dt="2024-04-02T08:40:49.106" v="622" actId="1076"/>
          <ac:cxnSpMkLst>
            <pc:docMk/>
            <pc:sldMk cId="1943402796" sldId="261"/>
            <ac:cxnSpMk id="22" creationId="{B10BF469-C173-1E48-AED1-D851832F7266}"/>
          </ac:cxnSpMkLst>
        </pc:cxnChg>
        <pc:cxnChg chg="add mod">
          <ac:chgData name="JF REYMON" userId="78e66fa89bdc7df9" providerId="LiveId" clId="{4B9BDA4D-B255-4F35-A066-1EC84D16EFF4}" dt="2024-04-02T08:40:49.106" v="622" actId="1076"/>
          <ac:cxnSpMkLst>
            <pc:docMk/>
            <pc:sldMk cId="1943402796" sldId="261"/>
            <ac:cxnSpMk id="23" creationId="{32FA595E-BF55-4724-A562-A2399EEBF2BC}"/>
          </ac:cxnSpMkLst>
        </pc:cxnChg>
        <pc:cxnChg chg="add mod">
          <ac:chgData name="JF REYMON" userId="78e66fa89bdc7df9" providerId="LiveId" clId="{4B9BDA4D-B255-4F35-A066-1EC84D16EFF4}" dt="2024-04-02T08:40:49.106" v="622" actId="1076"/>
          <ac:cxnSpMkLst>
            <pc:docMk/>
            <pc:sldMk cId="1943402796" sldId="261"/>
            <ac:cxnSpMk id="24" creationId="{1C39A07D-83E4-44FC-60DE-D1EF52B05BCA}"/>
          </ac:cxnSpMkLst>
        </pc:cxnChg>
        <pc:cxnChg chg="add mod">
          <ac:chgData name="JF REYMON" userId="78e66fa89bdc7df9" providerId="LiveId" clId="{4B9BDA4D-B255-4F35-A066-1EC84D16EFF4}" dt="2024-04-02T08:40:49.106" v="622" actId="1076"/>
          <ac:cxnSpMkLst>
            <pc:docMk/>
            <pc:sldMk cId="1943402796" sldId="261"/>
            <ac:cxnSpMk id="25" creationId="{4CA8C141-5D6B-199B-6BF3-A900BE57BEB4}"/>
          </ac:cxnSpMkLst>
        </pc:cxnChg>
        <pc:cxnChg chg="add mod">
          <ac:chgData name="JF REYMON" userId="78e66fa89bdc7df9" providerId="LiveId" clId="{4B9BDA4D-B255-4F35-A066-1EC84D16EFF4}" dt="2024-04-02T08:40:49.106" v="622" actId="1076"/>
          <ac:cxnSpMkLst>
            <pc:docMk/>
            <pc:sldMk cId="1943402796" sldId="261"/>
            <ac:cxnSpMk id="26" creationId="{5C82173F-094B-2EF0-A538-3597B53B83C2}"/>
          </ac:cxnSpMkLst>
        </pc:cxnChg>
        <pc:cxnChg chg="add mod">
          <ac:chgData name="JF REYMON" userId="78e66fa89bdc7df9" providerId="LiveId" clId="{4B9BDA4D-B255-4F35-A066-1EC84D16EFF4}" dt="2024-04-02T08:40:49.106" v="622" actId="1076"/>
          <ac:cxnSpMkLst>
            <pc:docMk/>
            <pc:sldMk cId="1943402796" sldId="261"/>
            <ac:cxnSpMk id="27" creationId="{47C63A57-DD33-1ADA-F72E-ECCF985E4F81}"/>
          </ac:cxnSpMkLst>
        </pc:cxnChg>
        <pc:cxnChg chg="add mod">
          <ac:chgData name="JF REYMON" userId="78e66fa89bdc7df9" providerId="LiveId" clId="{4B9BDA4D-B255-4F35-A066-1EC84D16EFF4}" dt="2024-04-02T08:40:49.106" v="622" actId="1076"/>
          <ac:cxnSpMkLst>
            <pc:docMk/>
            <pc:sldMk cId="1943402796" sldId="261"/>
            <ac:cxnSpMk id="28" creationId="{23CD9C5B-9A3B-F267-86A3-EB22224CAE60}"/>
          </ac:cxnSpMkLst>
        </pc:cxnChg>
        <pc:cxnChg chg="add mod">
          <ac:chgData name="JF REYMON" userId="78e66fa89bdc7df9" providerId="LiveId" clId="{4B9BDA4D-B255-4F35-A066-1EC84D16EFF4}" dt="2024-04-02T08:40:49.106" v="622" actId="1076"/>
          <ac:cxnSpMkLst>
            <pc:docMk/>
            <pc:sldMk cId="1943402796" sldId="261"/>
            <ac:cxnSpMk id="29" creationId="{C6517993-1965-56FE-003C-5CCA1B251B05}"/>
          </ac:cxnSpMkLst>
        </pc:cxnChg>
        <pc:cxnChg chg="add mod">
          <ac:chgData name="JF REYMON" userId="78e66fa89bdc7df9" providerId="LiveId" clId="{4B9BDA4D-B255-4F35-A066-1EC84D16EFF4}" dt="2024-04-02T08:40:49.106" v="622" actId="1076"/>
          <ac:cxnSpMkLst>
            <pc:docMk/>
            <pc:sldMk cId="1943402796" sldId="261"/>
            <ac:cxnSpMk id="30" creationId="{D4F09811-34FA-6E0E-749F-6AC9BE6BF854}"/>
          </ac:cxnSpMkLst>
        </pc:cxnChg>
        <pc:cxnChg chg="add mod">
          <ac:chgData name="JF REYMON" userId="78e66fa89bdc7df9" providerId="LiveId" clId="{4B9BDA4D-B255-4F35-A066-1EC84D16EFF4}" dt="2024-04-02T08:40:49.106" v="622" actId="1076"/>
          <ac:cxnSpMkLst>
            <pc:docMk/>
            <pc:sldMk cId="1943402796" sldId="261"/>
            <ac:cxnSpMk id="31" creationId="{7829743A-8B64-CDE0-DF04-01DF26E90627}"/>
          </ac:cxnSpMkLst>
        </pc:cxnChg>
        <pc:cxnChg chg="add mod">
          <ac:chgData name="JF REYMON" userId="78e66fa89bdc7df9" providerId="LiveId" clId="{4B9BDA4D-B255-4F35-A066-1EC84D16EFF4}" dt="2024-04-02T08:40:49.106" v="622" actId="1076"/>
          <ac:cxnSpMkLst>
            <pc:docMk/>
            <pc:sldMk cId="1943402796" sldId="261"/>
            <ac:cxnSpMk id="32" creationId="{C8B6F7BA-96A5-8CEB-384D-D74F9E09329C}"/>
          </ac:cxnSpMkLst>
        </pc:cxnChg>
        <pc:cxnChg chg="add mod">
          <ac:chgData name="JF REYMON" userId="78e66fa89bdc7df9" providerId="LiveId" clId="{4B9BDA4D-B255-4F35-A066-1EC84D16EFF4}" dt="2024-04-02T08:40:49.106" v="622" actId="1076"/>
          <ac:cxnSpMkLst>
            <pc:docMk/>
            <pc:sldMk cId="1943402796" sldId="261"/>
            <ac:cxnSpMk id="52" creationId="{45E5AC5C-96B3-CC1E-6E96-782033A2C791}"/>
          </ac:cxnSpMkLst>
        </pc:cxnChg>
        <pc:cxnChg chg="add mod">
          <ac:chgData name="JF REYMON" userId="78e66fa89bdc7df9" providerId="LiveId" clId="{4B9BDA4D-B255-4F35-A066-1EC84D16EFF4}" dt="2024-04-02T08:40:49.106" v="622" actId="1076"/>
          <ac:cxnSpMkLst>
            <pc:docMk/>
            <pc:sldMk cId="1943402796" sldId="261"/>
            <ac:cxnSpMk id="53" creationId="{64CB6E9A-EC6E-CB66-5864-8FA3FC037418}"/>
          </ac:cxnSpMkLst>
        </pc:cxnChg>
        <pc:cxnChg chg="add mod">
          <ac:chgData name="JF REYMON" userId="78e66fa89bdc7df9" providerId="LiveId" clId="{4B9BDA4D-B255-4F35-A066-1EC84D16EFF4}" dt="2024-04-02T08:40:49.106" v="622" actId="1076"/>
          <ac:cxnSpMkLst>
            <pc:docMk/>
            <pc:sldMk cId="1943402796" sldId="261"/>
            <ac:cxnSpMk id="58" creationId="{E1EE0FA5-B81C-E662-DE41-66C995B35BCD}"/>
          </ac:cxnSpMkLst>
        </pc:cxnChg>
        <pc:cxnChg chg="add mod">
          <ac:chgData name="JF REYMON" userId="78e66fa89bdc7df9" providerId="LiveId" clId="{4B9BDA4D-B255-4F35-A066-1EC84D16EFF4}" dt="2024-04-02T08:40:49.106" v="622" actId="1076"/>
          <ac:cxnSpMkLst>
            <pc:docMk/>
            <pc:sldMk cId="1943402796" sldId="261"/>
            <ac:cxnSpMk id="59" creationId="{DEB0B4A4-36D2-622B-A003-26B356F54CFB}"/>
          </ac:cxnSpMkLst>
        </pc:cxnChg>
        <pc:cxnChg chg="add mod">
          <ac:chgData name="JF REYMON" userId="78e66fa89bdc7df9" providerId="LiveId" clId="{4B9BDA4D-B255-4F35-A066-1EC84D16EFF4}" dt="2024-04-02T08:40:49.106" v="622" actId="1076"/>
          <ac:cxnSpMkLst>
            <pc:docMk/>
            <pc:sldMk cId="1943402796" sldId="261"/>
            <ac:cxnSpMk id="60" creationId="{9BC8B361-E920-EEA1-E954-5833CBCD10E9}"/>
          </ac:cxnSpMkLst>
        </pc:cxnChg>
        <pc:cxnChg chg="add mod">
          <ac:chgData name="JF REYMON" userId="78e66fa89bdc7df9" providerId="LiveId" clId="{4B9BDA4D-B255-4F35-A066-1EC84D16EFF4}" dt="2024-04-02T08:40:49.106" v="622" actId="1076"/>
          <ac:cxnSpMkLst>
            <pc:docMk/>
            <pc:sldMk cId="1943402796" sldId="261"/>
            <ac:cxnSpMk id="64" creationId="{EE75C829-60D3-2201-A25B-C779C26209FC}"/>
          </ac:cxnSpMkLst>
        </pc:cxnChg>
        <pc:cxnChg chg="add mod">
          <ac:chgData name="JF REYMON" userId="78e66fa89bdc7df9" providerId="LiveId" clId="{4B9BDA4D-B255-4F35-A066-1EC84D16EFF4}" dt="2024-04-02T08:40:49.106" v="622" actId="1076"/>
          <ac:cxnSpMkLst>
            <pc:docMk/>
            <pc:sldMk cId="1943402796" sldId="261"/>
            <ac:cxnSpMk id="65" creationId="{E64DC293-FA26-461C-6B5F-0DAD5BD55F38}"/>
          </ac:cxnSpMkLst>
        </pc:cxnChg>
        <pc:cxnChg chg="add mod">
          <ac:chgData name="JF REYMON" userId="78e66fa89bdc7df9" providerId="LiveId" clId="{4B9BDA4D-B255-4F35-A066-1EC84D16EFF4}" dt="2024-04-02T08:40:49.106" v="622" actId="1076"/>
          <ac:cxnSpMkLst>
            <pc:docMk/>
            <pc:sldMk cId="1943402796" sldId="261"/>
            <ac:cxnSpMk id="72" creationId="{DD8C418B-760F-523A-A376-2B502DEF610E}"/>
          </ac:cxnSpMkLst>
        </pc:cxnChg>
        <pc:cxnChg chg="add mod">
          <ac:chgData name="JF REYMON" userId="78e66fa89bdc7df9" providerId="LiveId" clId="{4B9BDA4D-B255-4F35-A066-1EC84D16EFF4}" dt="2024-04-02T08:40:49.106" v="622" actId="1076"/>
          <ac:cxnSpMkLst>
            <pc:docMk/>
            <pc:sldMk cId="1943402796" sldId="261"/>
            <ac:cxnSpMk id="74" creationId="{4536FD33-F29C-825E-40CC-41A707FBDB77}"/>
          </ac:cxnSpMkLst>
        </pc:cxnChg>
      </pc:sldChg>
      <pc:sldChg chg="addSp modSp mod">
        <pc:chgData name="JF REYMON" userId="78e66fa89bdc7df9" providerId="LiveId" clId="{4B9BDA4D-B255-4F35-A066-1EC84D16EFF4}" dt="2024-04-10T08:31:40.160" v="9648" actId="1076"/>
        <pc:sldMkLst>
          <pc:docMk/>
          <pc:sldMk cId="2926826101" sldId="262"/>
        </pc:sldMkLst>
        <pc:picChg chg="add mod">
          <ac:chgData name="JF REYMON" userId="78e66fa89bdc7df9" providerId="LiveId" clId="{4B9BDA4D-B255-4F35-A066-1EC84D16EFF4}" dt="2024-04-10T08:31:40.160" v="9648" actId="1076"/>
          <ac:picMkLst>
            <pc:docMk/>
            <pc:sldMk cId="2926826101" sldId="262"/>
            <ac:picMk id="4" creationId="{E4914658-2B4A-9CFF-D4D4-C79FE3FBCA13}"/>
          </ac:picMkLst>
        </pc:picChg>
      </pc:sldChg>
      <pc:sldChg chg="addSp delSp modSp mod">
        <pc:chgData name="JF REYMON" userId="78e66fa89bdc7df9" providerId="LiveId" clId="{4B9BDA4D-B255-4F35-A066-1EC84D16EFF4}" dt="2024-04-11T06:17:06.764" v="9656" actId="20577"/>
        <pc:sldMkLst>
          <pc:docMk/>
          <pc:sldMk cId="2289983354" sldId="263"/>
        </pc:sldMkLst>
        <pc:spChg chg="mod">
          <ac:chgData name="JF REYMON" userId="78e66fa89bdc7df9" providerId="LiveId" clId="{4B9BDA4D-B255-4F35-A066-1EC84D16EFF4}" dt="2024-04-02T08:36:20.020" v="547" actId="14100"/>
          <ac:spMkLst>
            <pc:docMk/>
            <pc:sldMk cId="2289983354" sldId="263"/>
            <ac:spMk id="5" creationId="{C4920EE6-0FDC-09CC-395B-4DB44D7B9742}"/>
          </ac:spMkLst>
        </pc:spChg>
        <pc:spChg chg="add del mod">
          <ac:chgData name="JF REYMON" userId="78e66fa89bdc7df9" providerId="LiveId" clId="{4B9BDA4D-B255-4F35-A066-1EC84D16EFF4}" dt="2024-04-02T08:34:38.241" v="539" actId="478"/>
          <ac:spMkLst>
            <pc:docMk/>
            <pc:sldMk cId="2289983354" sldId="263"/>
            <ac:spMk id="6" creationId="{EDD9C060-E308-3BA7-A034-6044EB2BF3B0}"/>
          </ac:spMkLst>
        </pc:spChg>
        <pc:spChg chg="add mod">
          <ac:chgData name="JF REYMON" userId="78e66fa89bdc7df9" providerId="LiveId" clId="{4B9BDA4D-B255-4F35-A066-1EC84D16EFF4}" dt="2024-04-02T08:31:55.630" v="343"/>
          <ac:spMkLst>
            <pc:docMk/>
            <pc:sldMk cId="2289983354" sldId="263"/>
            <ac:spMk id="8" creationId="{3DBA53FF-4125-3D1B-9040-F51C66AC5198}"/>
          </ac:spMkLst>
        </pc:spChg>
        <pc:spChg chg="add mod">
          <ac:chgData name="JF REYMON" userId="78e66fa89bdc7df9" providerId="LiveId" clId="{4B9BDA4D-B255-4F35-A066-1EC84D16EFF4}" dt="2024-04-11T06:17:06.764" v="9656" actId="20577"/>
          <ac:spMkLst>
            <pc:docMk/>
            <pc:sldMk cId="2289983354" sldId="263"/>
            <ac:spMk id="10" creationId="{48E88480-C6B2-B5A3-CDA0-16721B921277}"/>
          </ac:spMkLst>
        </pc:spChg>
        <pc:spChg chg="add mod">
          <ac:chgData name="JF REYMON" userId="78e66fa89bdc7df9" providerId="LiveId" clId="{4B9BDA4D-B255-4F35-A066-1EC84D16EFF4}" dt="2024-04-03T14:40:42.470" v="4548" actId="113"/>
          <ac:spMkLst>
            <pc:docMk/>
            <pc:sldMk cId="2289983354" sldId="263"/>
            <ac:spMk id="12" creationId="{972999B1-21BA-3E75-A4B4-E4D13463A3A0}"/>
          </ac:spMkLst>
        </pc:spChg>
        <pc:spChg chg="del mod">
          <ac:chgData name="JF REYMON" userId="78e66fa89bdc7df9" providerId="LiveId" clId="{4B9BDA4D-B255-4F35-A066-1EC84D16EFF4}" dt="2024-04-02T08:13:58.921" v="128" actId="478"/>
          <ac:spMkLst>
            <pc:docMk/>
            <pc:sldMk cId="2289983354" sldId="263"/>
            <ac:spMk id="15" creationId="{1893A0C4-C825-4128-7579-4247F063735C}"/>
          </ac:spMkLst>
        </pc:spChg>
        <pc:spChg chg="mod">
          <ac:chgData name="JF REYMON" userId="78e66fa89bdc7df9" providerId="LiveId" clId="{4B9BDA4D-B255-4F35-A066-1EC84D16EFF4}" dt="2024-04-03T14:40:37.548" v="4547" actId="113"/>
          <ac:spMkLst>
            <pc:docMk/>
            <pc:sldMk cId="2289983354" sldId="263"/>
            <ac:spMk id="16" creationId="{AB33F7A5-91C3-35E9-CD73-0F88E9EA79D3}"/>
          </ac:spMkLst>
        </pc:spChg>
        <pc:picChg chg="del">
          <ac:chgData name="JF REYMON" userId="78e66fa89bdc7df9" providerId="LiveId" clId="{4B9BDA4D-B255-4F35-A066-1EC84D16EFF4}" dt="2024-04-02T08:13:53.425" v="124" actId="478"/>
          <ac:picMkLst>
            <pc:docMk/>
            <pc:sldMk cId="2289983354" sldId="263"/>
            <ac:picMk id="2" creationId="{A5FDADDE-739C-A161-3263-B27FB95664D9}"/>
          </ac:picMkLst>
        </pc:picChg>
        <pc:picChg chg="del">
          <ac:chgData name="JF REYMON" userId="78e66fa89bdc7df9" providerId="LiveId" clId="{4B9BDA4D-B255-4F35-A066-1EC84D16EFF4}" dt="2024-04-02T08:13:54.415" v="125" actId="478"/>
          <ac:picMkLst>
            <pc:docMk/>
            <pc:sldMk cId="2289983354" sldId="263"/>
            <ac:picMk id="4" creationId="{FD5B6B71-0888-A70D-F4EC-8B57FA4F36D4}"/>
          </ac:picMkLst>
        </pc:picChg>
        <pc:picChg chg="del">
          <ac:chgData name="JF REYMON" userId="78e66fa89bdc7df9" providerId="LiveId" clId="{4B9BDA4D-B255-4F35-A066-1EC84D16EFF4}" dt="2024-04-02T08:13:52.595" v="123" actId="478"/>
          <ac:picMkLst>
            <pc:docMk/>
            <pc:sldMk cId="2289983354" sldId="263"/>
            <ac:picMk id="7" creationId="{3A21D3EC-BC0E-7045-2C5D-18204E0B09CC}"/>
          </ac:picMkLst>
        </pc:picChg>
        <pc:picChg chg="del">
          <ac:chgData name="JF REYMON" userId="78e66fa89bdc7df9" providerId="LiveId" clId="{4B9BDA4D-B255-4F35-A066-1EC84D16EFF4}" dt="2024-04-02T08:13:51.869" v="122" actId="478"/>
          <ac:picMkLst>
            <pc:docMk/>
            <pc:sldMk cId="2289983354" sldId="263"/>
            <ac:picMk id="9" creationId="{13552424-45D9-11BF-4178-632968B56057}"/>
          </ac:picMkLst>
        </pc:picChg>
        <pc:picChg chg="del">
          <ac:chgData name="JF REYMON" userId="78e66fa89bdc7df9" providerId="LiveId" clId="{4B9BDA4D-B255-4F35-A066-1EC84D16EFF4}" dt="2024-04-02T08:13:50.973" v="121" actId="478"/>
          <ac:picMkLst>
            <pc:docMk/>
            <pc:sldMk cId="2289983354" sldId="263"/>
            <ac:picMk id="11" creationId="{E4AB88B2-F99F-E517-6A22-0E47B4313746}"/>
          </ac:picMkLst>
        </pc:picChg>
      </pc:sldChg>
      <pc:sldChg chg="modSp mod">
        <pc:chgData name="JF REYMON" userId="78e66fa89bdc7df9" providerId="LiveId" clId="{4B9BDA4D-B255-4F35-A066-1EC84D16EFF4}" dt="2024-04-11T06:17:19.450" v="9663" actId="6549"/>
        <pc:sldMkLst>
          <pc:docMk/>
          <pc:sldMk cId="1531435618" sldId="264"/>
        </pc:sldMkLst>
        <pc:spChg chg="mod">
          <ac:chgData name="JF REYMON" userId="78e66fa89bdc7df9" providerId="LiveId" clId="{4B9BDA4D-B255-4F35-A066-1EC84D16EFF4}" dt="2024-04-11T06:17:19.450" v="9663" actId="6549"/>
          <ac:spMkLst>
            <pc:docMk/>
            <pc:sldMk cId="1531435618" sldId="264"/>
            <ac:spMk id="4" creationId="{564E11F1-9024-AC3E-2F05-AA66A9ED7A45}"/>
          </ac:spMkLst>
        </pc:spChg>
      </pc:sldChg>
      <pc:sldChg chg="del">
        <pc:chgData name="JF REYMON" userId="78e66fa89bdc7df9" providerId="LiveId" clId="{4B9BDA4D-B255-4F35-A066-1EC84D16EFF4}" dt="2024-04-02T08:38:58.607" v="578" actId="47"/>
        <pc:sldMkLst>
          <pc:docMk/>
          <pc:sldMk cId="4096046873" sldId="265"/>
        </pc:sldMkLst>
      </pc:sldChg>
      <pc:sldChg chg="del">
        <pc:chgData name="JF REYMON" userId="78e66fa89bdc7df9" providerId="LiveId" clId="{4B9BDA4D-B255-4F35-A066-1EC84D16EFF4}" dt="2024-04-02T08:38:55.212" v="577" actId="47"/>
        <pc:sldMkLst>
          <pc:docMk/>
          <pc:sldMk cId="3366777670" sldId="266"/>
        </pc:sldMkLst>
      </pc:sldChg>
      <pc:sldChg chg="del">
        <pc:chgData name="JF REYMON" userId="78e66fa89bdc7df9" providerId="LiveId" clId="{4B9BDA4D-B255-4F35-A066-1EC84D16EFF4}" dt="2024-04-02T08:38:51.080" v="576" actId="47"/>
        <pc:sldMkLst>
          <pc:docMk/>
          <pc:sldMk cId="3961073479" sldId="267"/>
        </pc:sldMkLst>
      </pc:sldChg>
      <pc:sldChg chg="modSp mod">
        <pc:chgData name="JF REYMON" userId="78e66fa89bdc7df9" providerId="LiveId" clId="{4B9BDA4D-B255-4F35-A066-1EC84D16EFF4}" dt="2024-04-02T08:44:00.647" v="880" actId="20577"/>
        <pc:sldMkLst>
          <pc:docMk/>
          <pc:sldMk cId="215291588" sldId="269"/>
        </pc:sldMkLst>
        <pc:spChg chg="mod">
          <ac:chgData name="JF REYMON" userId="78e66fa89bdc7df9" providerId="LiveId" clId="{4B9BDA4D-B255-4F35-A066-1EC84D16EFF4}" dt="2024-04-02T08:44:00.647" v="880" actId="20577"/>
          <ac:spMkLst>
            <pc:docMk/>
            <pc:sldMk cId="215291588" sldId="269"/>
            <ac:spMk id="5" creationId="{8AC9A7AD-0306-CB01-EBB5-4A403E21AEA6}"/>
          </ac:spMkLst>
        </pc:spChg>
        <pc:spChg chg="mod">
          <ac:chgData name="JF REYMON" userId="78e66fa89bdc7df9" providerId="LiveId" clId="{4B9BDA4D-B255-4F35-A066-1EC84D16EFF4}" dt="2024-04-02T08:41:16.820" v="644" actId="20577"/>
          <ac:spMkLst>
            <pc:docMk/>
            <pc:sldMk cId="215291588" sldId="269"/>
            <ac:spMk id="10" creationId="{96844774-F593-9B1A-7EE1-9F70925F4158}"/>
          </ac:spMkLst>
        </pc:spChg>
      </pc:sldChg>
      <pc:sldChg chg="addSp delSp modSp mod">
        <pc:chgData name="JF REYMON" userId="78e66fa89bdc7df9" providerId="LiveId" clId="{4B9BDA4D-B255-4F35-A066-1EC84D16EFF4}" dt="2024-04-02T09:01:39.833" v="984" actId="20577"/>
        <pc:sldMkLst>
          <pc:docMk/>
          <pc:sldMk cId="162115526" sldId="270"/>
        </pc:sldMkLst>
        <pc:spChg chg="del">
          <ac:chgData name="JF REYMON" userId="78e66fa89bdc7df9" providerId="LiveId" clId="{4B9BDA4D-B255-4F35-A066-1EC84D16EFF4}" dt="2024-04-02T08:45:44.293" v="923" actId="478"/>
          <ac:spMkLst>
            <pc:docMk/>
            <pc:sldMk cId="162115526" sldId="270"/>
            <ac:spMk id="3" creationId="{7D144A77-A10B-F652-9421-D6579CEE8305}"/>
          </ac:spMkLst>
        </pc:spChg>
        <pc:spChg chg="mod">
          <ac:chgData name="JF REYMON" userId="78e66fa89bdc7df9" providerId="LiveId" clId="{4B9BDA4D-B255-4F35-A066-1EC84D16EFF4}" dt="2024-04-02T09:01:39.833" v="984" actId="20577"/>
          <ac:spMkLst>
            <pc:docMk/>
            <pc:sldMk cId="162115526" sldId="270"/>
            <ac:spMk id="5" creationId="{8AC9A7AD-0306-CB01-EBB5-4A403E21AEA6}"/>
          </ac:spMkLst>
        </pc:spChg>
        <pc:spChg chg="mod">
          <ac:chgData name="JF REYMON" userId="78e66fa89bdc7df9" providerId="LiveId" clId="{4B9BDA4D-B255-4F35-A066-1EC84D16EFF4}" dt="2024-04-02T08:45:23.217" v="900" actId="20577"/>
          <ac:spMkLst>
            <pc:docMk/>
            <pc:sldMk cId="162115526" sldId="270"/>
            <ac:spMk id="10" creationId="{96844774-F593-9B1A-7EE1-9F70925F4158}"/>
          </ac:spMkLst>
        </pc:spChg>
        <pc:picChg chg="add mod">
          <ac:chgData name="JF REYMON" userId="78e66fa89bdc7df9" providerId="LiveId" clId="{4B9BDA4D-B255-4F35-A066-1EC84D16EFF4}" dt="2024-04-02T09:01:14.206" v="983" actId="14100"/>
          <ac:picMkLst>
            <pc:docMk/>
            <pc:sldMk cId="162115526" sldId="270"/>
            <ac:picMk id="6" creationId="{CAFDB158-ABD5-D165-D04D-CA015BD96297}"/>
          </ac:picMkLst>
        </pc:picChg>
      </pc:sldChg>
      <pc:sldChg chg="addSp delSp modSp mod">
        <pc:chgData name="JF REYMON" userId="78e66fa89bdc7df9" providerId="LiveId" clId="{4B9BDA4D-B255-4F35-A066-1EC84D16EFF4}" dt="2024-04-02T09:04:59.506" v="1030" actId="14100"/>
        <pc:sldMkLst>
          <pc:docMk/>
          <pc:sldMk cId="3480893802" sldId="271"/>
        </pc:sldMkLst>
        <pc:spChg chg="del mod">
          <ac:chgData name="JF REYMON" userId="78e66fa89bdc7df9" providerId="LiveId" clId="{4B9BDA4D-B255-4F35-A066-1EC84D16EFF4}" dt="2024-04-02T09:04:08.717" v="1023" actId="478"/>
          <ac:spMkLst>
            <pc:docMk/>
            <pc:sldMk cId="3480893802" sldId="271"/>
            <ac:spMk id="5" creationId="{8AC9A7AD-0306-CB01-EBB5-4A403E21AEA6}"/>
          </ac:spMkLst>
        </pc:spChg>
        <pc:spChg chg="add del mod">
          <ac:chgData name="JF REYMON" userId="78e66fa89bdc7df9" providerId="LiveId" clId="{4B9BDA4D-B255-4F35-A066-1EC84D16EFF4}" dt="2024-04-02T09:04:43.048" v="1027" actId="22"/>
          <ac:spMkLst>
            <pc:docMk/>
            <pc:sldMk cId="3480893802" sldId="271"/>
            <ac:spMk id="6" creationId="{3178DABB-BA34-F0E4-3F49-F7CCFF009313}"/>
          </ac:spMkLst>
        </pc:spChg>
        <pc:spChg chg="mod">
          <ac:chgData name="JF REYMON" userId="78e66fa89bdc7df9" providerId="LiveId" clId="{4B9BDA4D-B255-4F35-A066-1EC84D16EFF4}" dt="2024-04-02T09:04:02.900" v="1021" actId="20577"/>
          <ac:spMkLst>
            <pc:docMk/>
            <pc:sldMk cId="3480893802" sldId="271"/>
            <ac:spMk id="10" creationId="{96844774-F593-9B1A-7EE1-9F70925F4158}"/>
          </ac:spMkLst>
        </pc:spChg>
        <pc:picChg chg="add mod">
          <ac:chgData name="JF REYMON" userId="78e66fa89bdc7df9" providerId="LiveId" clId="{4B9BDA4D-B255-4F35-A066-1EC84D16EFF4}" dt="2024-04-02T09:04:20.032" v="1026" actId="1076"/>
          <ac:picMkLst>
            <pc:docMk/>
            <pc:sldMk cId="3480893802" sldId="271"/>
            <ac:picMk id="8" creationId="{B6298FB2-5BFF-2EB4-510F-5EB828E38B62}"/>
          </ac:picMkLst>
        </pc:picChg>
        <pc:picChg chg="add mod ord">
          <ac:chgData name="JF REYMON" userId="78e66fa89bdc7df9" providerId="LiveId" clId="{4B9BDA4D-B255-4F35-A066-1EC84D16EFF4}" dt="2024-04-02T09:04:59.506" v="1030" actId="14100"/>
          <ac:picMkLst>
            <pc:docMk/>
            <pc:sldMk cId="3480893802" sldId="271"/>
            <ac:picMk id="11" creationId="{3E8A8855-12E3-99A8-42FF-B26EE60A976E}"/>
          </ac:picMkLst>
        </pc:picChg>
      </pc:sldChg>
      <pc:sldChg chg="del">
        <pc:chgData name="JF REYMON" userId="78e66fa89bdc7df9" providerId="LiveId" clId="{4B9BDA4D-B255-4F35-A066-1EC84D16EFF4}" dt="2024-04-02T09:12:34.134" v="1072" actId="47"/>
        <pc:sldMkLst>
          <pc:docMk/>
          <pc:sldMk cId="2695482447" sldId="272"/>
        </pc:sldMkLst>
      </pc:sldChg>
      <pc:sldChg chg="del">
        <pc:chgData name="JF REYMON" userId="78e66fa89bdc7df9" providerId="LiveId" clId="{4B9BDA4D-B255-4F35-A066-1EC84D16EFF4}" dt="2024-04-02T09:12:37.282" v="1073" actId="47"/>
        <pc:sldMkLst>
          <pc:docMk/>
          <pc:sldMk cId="2685622909" sldId="273"/>
        </pc:sldMkLst>
      </pc:sldChg>
      <pc:sldChg chg="del">
        <pc:chgData name="JF REYMON" userId="78e66fa89bdc7df9" providerId="LiveId" clId="{4B9BDA4D-B255-4F35-A066-1EC84D16EFF4}" dt="2024-04-02T09:12:40.091" v="1074" actId="47"/>
        <pc:sldMkLst>
          <pc:docMk/>
          <pc:sldMk cId="338682626" sldId="274"/>
        </pc:sldMkLst>
      </pc:sldChg>
      <pc:sldChg chg="addSp delSp modSp add mod">
        <pc:chgData name="JF REYMON" userId="78e66fa89bdc7df9" providerId="LiveId" clId="{4B9BDA4D-B255-4F35-A066-1EC84D16EFF4}" dt="2024-04-02T09:12:03.373" v="1071" actId="1076"/>
        <pc:sldMkLst>
          <pc:docMk/>
          <pc:sldMk cId="3057548397" sldId="275"/>
        </pc:sldMkLst>
        <pc:spChg chg="add del mod">
          <ac:chgData name="JF REYMON" userId="78e66fa89bdc7df9" providerId="LiveId" clId="{4B9BDA4D-B255-4F35-A066-1EC84D16EFF4}" dt="2024-04-02T09:06:52.527" v="1034" actId="22"/>
          <ac:spMkLst>
            <pc:docMk/>
            <pc:sldMk cId="3057548397" sldId="275"/>
            <ac:spMk id="5" creationId="{52F9EC61-D43F-E099-02E0-AE7E0F90C144}"/>
          </ac:spMkLst>
        </pc:spChg>
        <pc:spChg chg="mod">
          <ac:chgData name="JF REYMON" userId="78e66fa89bdc7df9" providerId="LiveId" clId="{4B9BDA4D-B255-4F35-A066-1EC84D16EFF4}" dt="2024-04-02T09:10:26.762" v="1059" actId="20577"/>
          <ac:spMkLst>
            <pc:docMk/>
            <pc:sldMk cId="3057548397" sldId="275"/>
            <ac:spMk id="10" creationId="{96844774-F593-9B1A-7EE1-9F70925F4158}"/>
          </ac:spMkLst>
        </pc:spChg>
        <pc:picChg chg="add mod ord">
          <ac:chgData name="JF REYMON" userId="78e66fa89bdc7df9" providerId="LiveId" clId="{4B9BDA4D-B255-4F35-A066-1EC84D16EFF4}" dt="2024-04-02T09:11:56.910" v="1070" actId="14100"/>
          <ac:picMkLst>
            <pc:docMk/>
            <pc:sldMk cId="3057548397" sldId="275"/>
            <ac:picMk id="7" creationId="{15509537-71B0-8E37-F29F-C427E3A70752}"/>
          </ac:picMkLst>
        </pc:picChg>
        <pc:picChg chg="del">
          <ac:chgData name="JF REYMON" userId="78e66fa89bdc7df9" providerId="LiveId" clId="{4B9BDA4D-B255-4F35-A066-1EC84D16EFF4}" dt="2024-04-02T09:05:26.181" v="1032" actId="478"/>
          <ac:picMkLst>
            <pc:docMk/>
            <pc:sldMk cId="3057548397" sldId="275"/>
            <ac:picMk id="8" creationId="{B6298FB2-5BFF-2EB4-510F-5EB828E38B62}"/>
          </ac:picMkLst>
        </pc:picChg>
        <pc:picChg chg="del">
          <ac:chgData name="JF REYMON" userId="78e66fa89bdc7df9" providerId="LiveId" clId="{4B9BDA4D-B255-4F35-A066-1EC84D16EFF4}" dt="2024-04-02T09:05:27.820" v="1033" actId="478"/>
          <ac:picMkLst>
            <pc:docMk/>
            <pc:sldMk cId="3057548397" sldId="275"/>
            <ac:picMk id="11" creationId="{3E8A8855-12E3-99A8-42FF-B26EE60A976E}"/>
          </ac:picMkLst>
        </pc:picChg>
        <pc:picChg chg="add mod">
          <ac:chgData name="JF REYMON" userId="78e66fa89bdc7df9" providerId="LiveId" clId="{4B9BDA4D-B255-4F35-A066-1EC84D16EFF4}" dt="2024-04-02T09:12:03.373" v="1071" actId="1076"/>
          <ac:picMkLst>
            <pc:docMk/>
            <pc:sldMk cId="3057548397" sldId="275"/>
            <ac:picMk id="12" creationId="{7F91CEF5-20ED-674E-796D-093D68B9C025}"/>
          </ac:picMkLst>
        </pc:picChg>
        <pc:picChg chg="add del mod">
          <ac:chgData name="JF REYMON" userId="78e66fa89bdc7df9" providerId="LiveId" clId="{4B9BDA4D-B255-4F35-A066-1EC84D16EFF4}" dt="2024-04-02T09:11:42.003" v="1067" actId="478"/>
          <ac:picMkLst>
            <pc:docMk/>
            <pc:sldMk cId="3057548397" sldId="275"/>
            <ac:picMk id="14" creationId="{DC8795BE-D2BF-614F-DEF8-CB052582B1AE}"/>
          </ac:picMkLst>
        </pc:picChg>
      </pc:sldChg>
      <pc:sldChg chg="addSp delSp modSp add mod">
        <pc:chgData name="JF REYMON" userId="78e66fa89bdc7df9" providerId="LiveId" clId="{4B9BDA4D-B255-4F35-A066-1EC84D16EFF4}" dt="2024-04-02T09:11:37.734" v="1066" actId="1076"/>
        <pc:sldMkLst>
          <pc:docMk/>
          <pc:sldMk cId="154087850" sldId="276"/>
        </pc:sldMkLst>
        <pc:spChg chg="add del mod">
          <ac:chgData name="JF REYMON" userId="78e66fa89bdc7df9" providerId="LiveId" clId="{4B9BDA4D-B255-4F35-A066-1EC84D16EFF4}" dt="2024-04-02T09:11:10.476" v="1063" actId="478"/>
          <ac:spMkLst>
            <pc:docMk/>
            <pc:sldMk cId="154087850" sldId="276"/>
            <ac:spMk id="5" creationId="{24B8AA38-045F-389E-BBA3-16B0F10116D9}"/>
          </ac:spMkLst>
        </pc:spChg>
        <pc:picChg chg="del">
          <ac:chgData name="JF REYMON" userId="78e66fa89bdc7df9" providerId="LiveId" clId="{4B9BDA4D-B255-4F35-A066-1EC84D16EFF4}" dt="2024-04-02T09:10:53.262" v="1062" actId="478"/>
          <ac:picMkLst>
            <pc:docMk/>
            <pc:sldMk cId="154087850" sldId="276"/>
            <ac:picMk id="7" creationId="{15509537-71B0-8E37-F29F-C427E3A70752}"/>
          </ac:picMkLst>
        </pc:picChg>
        <pc:picChg chg="del">
          <ac:chgData name="JF REYMON" userId="78e66fa89bdc7df9" providerId="LiveId" clId="{4B9BDA4D-B255-4F35-A066-1EC84D16EFF4}" dt="2024-04-02T09:10:50.895" v="1061" actId="478"/>
          <ac:picMkLst>
            <pc:docMk/>
            <pc:sldMk cId="154087850" sldId="276"/>
            <ac:picMk id="12" creationId="{7F91CEF5-20ED-674E-796D-093D68B9C025}"/>
          </ac:picMkLst>
        </pc:picChg>
        <pc:picChg chg="mod">
          <ac:chgData name="JF REYMON" userId="78e66fa89bdc7df9" providerId="LiveId" clId="{4B9BDA4D-B255-4F35-A066-1EC84D16EFF4}" dt="2024-04-02T09:11:37.734" v="1066" actId="1076"/>
          <ac:picMkLst>
            <pc:docMk/>
            <pc:sldMk cId="154087850" sldId="276"/>
            <ac:picMk id="14" creationId="{DC8795BE-D2BF-614F-DEF8-CB052582B1AE}"/>
          </ac:picMkLst>
        </pc:picChg>
      </pc:sldChg>
      <pc:sldChg chg="modSp add mod ord">
        <pc:chgData name="JF REYMON" userId="78e66fa89bdc7df9" providerId="LiveId" clId="{4B9BDA4D-B255-4F35-A066-1EC84D16EFF4}" dt="2024-04-02T09:13:39.887" v="1129" actId="20577"/>
        <pc:sldMkLst>
          <pc:docMk/>
          <pc:sldMk cId="3224035518" sldId="277"/>
        </pc:sldMkLst>
        <pc:spChg chg="mod">
          <ac:chgData name="JF REYMON" userId="78e66fa89bdc7df9" providerId="LiveId" clId="{4B9BDA4D-B255-4F35-A066-1EC84D16EFF4}" dt="2024-04-02T09:13:14.363" v="1105" actId="20577"/>
          <ac:spMkLst>
            <pc:docMk/>
            <pc:sldMk cId="3224035518" sldId="277"/>
            <ac:spMk id="4" creationId="{8E013710-1D4D-0440-55FF-8BCDFB99C776}"/>
          </ac:spMkLst>
        </pc:spChg>
        <pc:spChg chg="mod">
          <ac:chgData name="JF REYMON" userId="78e66fa89bdc7df9" providerId="LiveId" clId="{4B9BDA4D-B255-4F35-A066-1EC84D16EFF4}" dt="2024-04-02T09:13:39.887" v="1129" actId="20577"/>
          <ac:spMkLst>
            <pc:docMk/>
            <pc:sldMk cId="3224035518" sldId="277"/>
            <ac:spMk id="5" creationId="{2412348D-E7FB-FA96-D469-D02AAD42CD75}"/>
          </ac:spMkLst>
        </pc:spChg>
      </pc:sldChg>
      <pc:sldChg chg="addSp delSp modSp add mod ord">
        <pc:chgData name="JF REYMON" userId="78e66fa89bdc7df9" providerId="LiveId" clId="{4B9BDA4D-B255-4F35-A066-1EC84D16EFF4}" dt="2024-04-02T09:25:53.253" v="1458" actId="20577"/>
        <pc:sldMkLst>
          <pc:docMk/>
          <pc:sldMk cId="1702099480" sldId="278"/>
        </pc:sldMkLst>
        <pc:spChg chg="add del mod">
          <ac:chgData name="JF REYMON" userId="78e66fa89bdc7df9" providerId="LiveId" clId="{4B9BDA4D-B255-4F35-A066-1EC84D16EFF4}" dt="2024-04-02T09:19:15.904" v="1173" actId="22"/>
          <ac:spMkLst>
            <pc:docMk/>
            <pc:sldMk cId="1702099480" sldId="278"/>
            <ac:spMk id="4" creationId="{E1C486E5-816B-5A7E-EE99-267F8DA2593D}"/>
          </ac:spMkLst>
        </pc:spChg>
        <pc:spChg chg="mod">
          <ac:chgData name="JF REYMON" userId="78e66fa89bdc7df9" providerId="LiveId" clId="{4B9BDA4D-B255-4F35-A066-1EC84D16EFF4}" dt="2024-04-02T09:25:53.253" v="1458" actId="20577"/>
          <ac:spMkLst>
            <pc:docMk/>
            <pc:sldMk cId="1702099480" sldId="278"/>
            <ac:spMk id="19" creationId="{61AC3D78-CACC-89F4-6029-5AA9799361AB}"/>
          </ac:spMkLst>
        </pc:spChg>
        <pc:spChg chg="add mod">
          <ac:chgData name="JF REYMON" userId="78e66fa89bdc7df9" providerId="LiveId" clId="{4B9BDA4D-B255-4F35-A066-1EC84D16EFF4}" dt="2024-04-02T09:21:00.367" v="1225" actId="1076"/>
          <ac:spMkLst>
            <pc:docMk/>
            <pc:sldMk cId="1702099480" sldId="278"/>
            <ac:spMk id="41" creationId="{60FEAE0F-DC11-90DD-83A8-247CABEDEC82}"/>
          </ac:spMkLst>
        </pc:spChg>
        <pc:spChg chg="del mod">
          <ac:chgData name="JF REYMON" userId="78e66fa89bdc7df9" providerId="LiveId" clId="{4B9BDA4D-B255-4F35-A066-1EC84D16EFF4}" dt="2024-04-02T09:18:14.200" v="1172" actId="478"/>
          <ac:spMkLst>
            <pc:docMk/>
            <pc:sldMk cId="1702099480" sldId="278"/>
            <ac:spMk id="74" creationId="{F56262D6-1185-BD9F-08C9-B831E00859D7}"/>
          </ac:spMkLst>
        </pc:spChg>
        <pc:spChg chg="del">
          <ac:chgData name="JF REYMON" userId="78e66fa89bdc7df9" providerId="LiveId" clId="{4B9BDA4D-B255-4F35-A066-1EC84D16EFF4}" dt="2024-04-02T09:17:53.046" v="1168" actId="478"/>
          <ac:spMkLst>
            <pc:docMk/>
            <pc:sldMk cId="1702099480" sldId="278"/>
            <ac:spMk id="75" creationId="{C68BF2E9-4A0A-E969-05A4-73DDFDC362A9}"/>
          </ac:spMkLst>
        </pc:spChg>
        <pc:grpChg chg="del">
          <ac:chgData name="JF REYMON" userId="78e66fa89bdc7df9" providerId="LiveId" clId="{4B9BDA4D-B255-4F35-A066-1EC84D16EFF4}" dt="2024-04-02T09:14:34.485" v="1136" actId="478"/>
          <ac:grpSpMkLst>
            <pc:docMk/>
            <pc:sldMk cId="1702099480" sldId="278"/>
            <ac:grpSpMk id="7" creationId="{4BDC3536-5C87-48F8-15A0-396E88C13245}"/>
          </ac:grpSpMkLst>
        </pc:grpChg>
        <pc:picChg chg="add mod ord">
          <ac:chgData name="JF REYMON" userId="78e66fa89bdc7df9" providerId="LiveId" clId="{4B9BDA4D-B255-4F35-A066-1EC84D16EFF4}" dt="2024-04-02T09:20:16.850" v="1203" actId="1076"/>
          <ac:picMkLst>
            <pc:docMk/>
            <pc:sldMk cId="1702099480" sldId="278"/>
            <ac:picMk id="6" creationId="{85CBFF87-459E-43E5-7849-F6FBCFC9D9B5}"/>
          </ac:picMkLst>
        </pc:picChg>
        <pc:picChg chg="del">
          <ac:chgData name="JF REYMON" userId="78e66fa89bdc7df9" providerId="LiveId" clId="{4B9BDA4D-B255-4F35-A066-1EC84D16EFF4}" dt="2024-04-02T09:17:53.046" v="1168" actId="478"/>
          <ac:picMkLst>
            <pc:docMk/>
            <pc:sldMk cId="1702099480" sldId="278"/>
            <ac:picMk id="36" creationId="{768A906F-DE5A-E341-0F3B-247F264EAE82}"/>
          </ac:picMkLst>
        </pc:picChg>
        <pc:picChg chg="del">
          <ac:chgData name="JF REYMON" userId="78e66fa89bdc7df9" providerId="LiveId" clId="{4B9BDA4D-B255-4F35-A066-1EC84D16EFF4}" dt="2024-04-02T09:17:53.046" v="1168" actId="478"/>
          <ac:picMkLst>
            <pc:docMk/>
            <pc:sldMk cId="1702099480" sldId="278"/>
            <ac:picMk id="37" creationId="{C42D104E-BF1B-755D-64E5-13EED19D55AC}"/>
          </ac:picMkLst>
        </pc:picChg>
        <pc:picChg chg="del">
          <ac:chgData name="JF REYMON" userId="78e66fa89bdc7df9" providerId="LiveId" clId="{4B9BDA4D-B255-4F35-A066-1EC84D16EFF4}" dt="2024-04-02T09:17:53.046" v="1168" actId="478"/>
          <ac:picMkLst>
            <pc:docMk/>
            <pc:sldMk cId="1702099480" sldId="278"/>
            <ac:picMk id="38" creationId="{7DBCEB91-642C-EA66-AE62-BAFFD90047F3}"/>
          </ac:picMkLst>
        </pc:picChg>
        <pc:picChg chg="del">
          <ac:chgData name="JF REYMON" userId="78e66fa89bdc7df9" providerId="LiveId" clId="{4B9BDA4D-B255-4F35-A066-1EC84D16EFF4}" dt="2024-04-02T09:17:53.046" v="1168" actId="478"/>
          <ac:picMkLst>
            <pc:docMk/>
            <pc:sldMk cId="1702099480" sldId="278"/>
            <ac:picMk id="39" creationId="{103D3BB8-4F9C-5813-431D-43CC8AE8A970}"/>
          </ac:picMkLst>
        </pc:picChg>
        <pc:picChg chg="del">
          <ac:chgData name="JF REYMON" userId="78e66fa89bdc7df9" providerId="LiveId" clId="{4B9BDA4D-B255-4F35-A066-1EC84D16EFF4}" dt="2024-04-02T09:17:53.046" v="1168" actId="478"/>
          <ac:picMkLst>
            <pc:docMk/>
            <pc:sldMk cId="1702099480" sldId="278"/>
            <ac:picMk id="40" creationId="{EAC7B04C-38B0-240A-DDC1-9992C2BB1563}"/>
          </ac:picMkLst>
        </pc:picChg>
      </pc:sldChg>
      <pc:sldChg chg="delSp add del mod ord">
        <pc:chgData name="JF REYMON" userId="78e66fa89bdc7df9" providerId="LiveId" clId="{4B9BDA4D-B255-4F35-A066-1EC84D16EFF4}" dt="2024-04-10T08:29:52.816" v="9639" actId="2696"/>
        <pc:sldMkLst>
          <pc:docMk/>
          <pc:sldMk cId="3006498631" sldId="279"/>
        </pc:sldMkLst>
        <pc:spChg chg="del">
          <ac:chgData name="JF REYMON" userId="78e66fa89bdc7df9" providerId="LiveId" clId="{4B9BDA4D-B255-4F35-A066-1EC84D16EFF4}" dt="2024-04-08T07:25:13.357" v="4997" actId="478"/>
          <ac:spMkLst>
            <pc:docMk/>
            <pc:sldMk cId="3006498631" sldId="279"/>
            <ac:spMk id="10" creationId="{48E88480-C6B2-B5A3-CDA0-16721B921277}"/>
          </ac:spMkLst>
        </pc:spChg>
        <pc:spChg chg="del">
          <ac:chgData name="JF REYMON" userId="78e66fa89bdc7df9" providerId="LiveId" clId="{4B9BDA4D-B255-4F35-A066-1EC84D16EFF4}" dt="2024-04-08T07:25:18.927" v="4998" actId="478"/>
          <ac:spMkLst>
            <pc:docMk/>
            <pc:sldMk cId="3006498631" sldId="279"/>
            <ac:spMk id="12" creationId="{972999B1-21BA-3E75-A4B4-E4D13463A3A0}"/>
          </ac:spMkLst>
        </pc:spChg>
      </pc:sldChg>
      <pc:sldChg chg="addSp delSp modSp add mod">
        <pc:chgData name="JF REYMON" userId="78e66fa89bdc7df9" providerId="LiveId" clId="{4B9BDA4D-B255-4F35-A066-1EC84D16EFF4}" dt="2024-04-08T07:23:36.187" v="4960" actId="207"/>
        <pc:sldMkLst>
          <pc:docMk/>
          <pc:sldMk cId="3668148174" sldId="280"/>
        </pc:sldMkLst>
        <pc:spChg chg="add del mod">
          <ac:chgData name="JF REYMON" userId="78e66fa89bdc7df9" providerId="LiveId" clId="{4B9BDA4D-B255-4F35-A066-1EC84D16EFF4}" dt="2024-04-02T09:21:59.784" v="1228" actId="22"/>
          <ac:spMkLst>
            <pc:docMk/>
            <pc:sldMk cId="3668148174" sldId="280"/>
            <ac:spMk id="4" creationId="{E17A3976-3EBE-70C7-234B-0A29EC41DDDE}"/>
          </ac:spMkLst>
        </pc:spChg>
        <pc:spChg chg="mod">
          <ac:chgData name="JF REYMON" userId="78e66fa89bdc7df9" providerId="LiveId" clId="{4B9BDA4D-B255-4F35-A066-1EC84D16EFF4}" dt="2024-04-02T09:26:05.585" v="1471" actId="20577"/>
          <ac:spMkLst>
            <pc:docMk/>
            <pc:sldMk cId="3668148174" sldId="280"/>
            <ac:spMk id="19" creationId="{61AC3D78-CACC-89F4-6029-5AA9799361AB}"/>
          </ac:spMkLst>
        </pc:spChg>
        <pc:spChg chg="mod">
          <ac:chgData name="JF REYMON" userId="78e66fa89bdc7df9" providerId="LiveId" clId="{4B9BDA4D-B255-4F35-A066-1EC84D16EFF4}" dt="2024-04-08T07:23:36.187" v="4960" actId="207"/>
          <ac:spMkLst>
            <pc:docMk/>
            <pc:sldMk cId="3668148174" sldId="280"/>
            <ac:spMk id="41" creationId="{60FEAE0F-DC11-90DD-83A8-247CABEDEC82}"/>
          </ac:spMkLst>
        </pc:spChg>
        <pc:picChg chg="del">
          <ac:chgData name="JF REYMON" userId="78e66fa89bdc7df9" providerId="LiveId" clId="{4B9BDA4D-B255-4F35-A066-1EC84D16EFF4}" dt="2024-04-02T09:21:34.904" v="1227" actId="478"/>
          <ac:picMkLst>
            <pc:docMk/>
            <pc:sldMk cId="3668148174" sldId="280"/>
            <ac:picMk id="6" creationId="{85CBFF87-459E-43E5-7849-F6FBCFC9D9B5}"/>
          </ac:picMkLst>
        </pc:picChg>
        <pc:picChg chg="add mod ord">
          <ac:chgData name="JF REYMON" userId="78e66fa89bdc7df9" providerId="LiveId" clId="{4B9BDA4D-B255-4F35-A066-1EC84D16EFF4}" dt="2024-04-02T09:22:40.883" v="1233" actId="1076"/>
          <ac:picMkLst>
            <pc:docMk/>
            <pc:sldMk cId="3668148174" sldId="280"/>
            <ac:picMk id="7" creationId="{E3C8D5E8-3FA7-1040-40E1-5304FF9DB9C9}"/>
          </ac:picMkLst>
        </pc:picChg>
      </pc:sldChg>
      <pc:sldChg chg="addSp delSp modSp add mod">
        <pc:chgData name="JF REYMON" userId="78e66fa89bdc7df9" providerId="LiveId" clId="{4B9BDA4D-B255-4F35-A066-1EC84D16EFF4}" dt="2024-04-02T09:31:46.506" v="1634" actId="20577"/>
        <pc:sldMkLst>
          <pc:docMk/>
          <pc:sldMk cId="4274883825" sldId="281"/>
        </pc:sldMkLst>
        <pc:spChg chg="add del mod">
          <ac:chgData name="JF REYMON" userId="78e66fa89bdc7df9" providerId="LiveId" clId="{4B9BDA4D-B255-4F35-A066-1EC84D16EFF4}" dt="2024-04-02T09:27:14.877" v="1477" actId="22"/>
          <ac:spMkLst>
            <pc:docMk/>
            <pc:sldMk cId="4274883825" sldId="281"/>
            <ac:spMk id="4" creationId="{DB63869B-3192-58EF-1B2B-4E7D8F21BA8B}"/>
          </ac:spMkLst>
        </pc:spChg>
        <pc:spChg chg="mod">
          <ac:chgData name="JF REYMON" userId="78e66fa89bdc7df9" providerId="LiveId" clId="{4B9BDA4D-B255-4F35-A066-1EC84D16EFF4}" dt="2024-04-02T09:26:23.526" v="1475" actId="20577"/>
          <ac:spMkLst>
            <pc:docMk/>
            <pc:sldMk cId="4274883825" sldId="281"/>
            <ac:spMk id="19" creationId="{61AC3D78-CACC-89F4-6029-5AA9799361AB}"/>
          </ac:spMkLst>
        </pc:spChg>
        <pc:spChg chg="mod">
          <ac:chgData name="JF REYMON" userId="78e66fa89bdc7df9" providerId="LiveId" clId="{4B9BDA4D-B255-4F35-A066-1EC84D16EFF4}" dt="2024-04-02T09:31:46.506" v="1634" actId="20577"/>
          <ac:spMkLst>
            <pc:docMk/>
            <pc:sldMk cId="4274883825" sldId="281"/>
            <ac:spMk id="41" creationId="{60FEAE0F-DC11-90DD-83A8-247CABEDEC82}"/>
          </ac:spMkLst>
        </pc:spChg>
        <pc:picChg chg="add mod ord">
          <ac:chgData name="JF REYMON" userId="78e66fa89bdc7df9" providerId="LiveId" clId="{4B9BDA4D-B255-4F35-A066-1EC84D16EFF4}" dt="2024-04-02T09:27:36.253" v="1480" actId="1076"/>
          <ac:picMkLst>
            <pc:docMk/>
            <pc:sldMk cId="4274883825" sldId="281"/>
            <ac:picMk id="6" creationId="{EA446979-80DB-EF6E-BF37-0C934B036B99}"/>
          </ac:picMkLst>
        </pc:picChg>
        <pc:picChg chg="del">
          <ac:chgData name="JF REYMON" userId="78e66fa89bdc7df9" providerId="LiveId" clId="{4B9BDA4D-B255-4F35-A066-1EC84D16EFF4}" dt="2024-04-02T09:26:26.712" v="1476" actId="478"/>
          <ac:picMkLst>
            <pc:docMk/>
            <pc:sldMk cId="4274883825" sldId="281"/>
            <ac:picMk id="7" creationId="{E3C8D5E8-3FA7-1040-40E1-5304FF9DB9C9}"/>
          </ac:picMkLst>
        </pc:picChg>
      </pc:sldChg>
      <pc:sldChg chg="addSp delSp modSp add mod">
        <pc:chgData name="JF REYMON" userId="78e66fa89bdc7df9" providerId="LiveId" clId="{4B9BDA4D-B255-4F35-A066-1EC84D16EFF4}" dt="2024-04-02T10:09:48.264" v="1912" actId="9405"/>
        <pc:sldMkLst>
          <pc:docMk/>
          <pc:sldMk cId="1364523423" sldId="282"/>
        </pc:sldMkLst>
        <pc:spChg chg="add del mod">
          <ac:chgData name="JF REYMON" userId="78e66fa89bdc7df9" providerId="LiveId" clId="{4B9BDA4D-B255-4F35-A066-1EC84D16EFF4}" dt="2024-04-02T09:45:04.195" v="1745" actId="478"/>
          <ac:spMkLst>
            <pc:docMk/>
            <pc:sldMk cId="1364523423" sldId="282"/>
            <ac:spMk id="4" creationId="{2D287560-8E78-FBAE-B5C3-4DE39D53642A}"/>
          </ac:spMkLst>
        </pc:spChg>
        <pc:spChg chg="add mod">
          <ac:chgData name="JF REYMON" userId="78e66fa89bdc7df9" providerId="LiveId" clId="{4B9BDA4D-B255-4F35-A066-1EC84D16EFF4}" dt="2024-04-02T09:47:27.023" v="1855" actId="14100"/>
          <ac:spMkLst>
            <pc:docMk/>
            <pc:sldMk cId="1364523423" sldId="282"/>
            <ac:spMk id="8" creationId="{EF9547CC-7C8D-42CA-534A-C885CF7494B1}"/>
          </ac:spMkLst>
        </pc:spChg>
        <pc:spChg chg="add mod">
          <ac:chgData name="JF REYMON" userId="78e66fa89bdc7df9" providerId="LiveId" clId="{4B9BDA4D-B255-4F35-A066-1EC84D16EFF4}" dt="2024-04-02T10:09:04.683" v="1907" actId="1076"/>
          <ac:spMkLst>
            <pc:docMk/>
            <pc:sldMk cId="1364523423" sldId="282"/>
            <ac:spMk id="13" creationId="{C7DF3E0D-7178-16D9-39DD-AEDA5223FE09}"/>
          </ac:spMkLst>
        </pc:spChg>
        <pc:spChg chg="mod">
          <ac:chgData name="JF REYMON" userId="78e66fa89bdc7df9" providerId="LiveId" clId="{4B9BDA4D-B255-4F35-A066-1EC84D16EFF4}" dt="2024-04-02T09:33:10.727" v="1662" actId="20577"/>
          <ac:spMkLst>
            <pc:docMk/>
            <pc:sldMk cId="1364523423" sldId="282"/>
            <ac:spMk id="19" creationId="{61AC3D78-CACC-89F4-6029-5AA9799361AB}"/>
          </ac:spMkLst>
        </pc:spChg>
        <pc:spChg chg="del">
          <ac:chgData name="JF REYMON" userId="78e66fa89bdc7df9" providerId="LiveId" clId="{4B9BDA4D-B255-4F35-A066-1EC84D16EFF4}" dt="2024-04-02T09:33:15.653" v="1663" actId="478"/>
          <ac:spMkLst>
            <pc:docMk/>
            <pc:sldMk cId="1364523423" sldId="282"/>
            <ac:spMk id="41" creationId="{60FEAE0F-DC11-90DD-83A8-247CABEDEC82}"/>
          </ac:spMkLst>
        </pc:spChg>
        <pc:picChg chg="del">
          <ac:chgData name="JF REYMON" userId="78e66fa89bdc7df9" providerId="LiveId" clId="{4B9BDA4D-B255-4F35-A066-1EC84D16EFF4}" dt="2024-04-02T09:33:17.826" v="1664" actId="478"/>
          <ac:picMkLst>
            <pc:docMk/>
            <pc:sldMk cId="1364523423" sldId="282"/>
            <ac:picMk id="6" creationId="{EA446979-80DB-EF6E-BF37-0C934B036B99}"/>
          </ac:picMkLst>
        </pc:picChg>
        <pc:picChg chg="add del">
          <ac:chgData name="JF REYMON" userId="78e66fa89bdc7df9" providerId="LiveId" clId="{4B9BDA4D-B255-4F35-A066-1EC84D16EFF4}" dt="2024-04-02T09:46:12.448" v="1747" actId="478"/>
          <ac:picMkLst>
            <pc:docMk/>
            <pc:sldMk cId="1364523423" sldId="282"/>
            <ac:picMk id="7" creationId="{4483AAFD-B54F-7385-9977-1A7A71C1B661}"/>
          </ac:picMkLst>
        </pc:picChg>
        <pc:picChg chg="add mod">
          <ac:chgData name="JF REYMON" userId="78e66fa89bdc7df9" providerId="LiveId" clId="{4B9BDA4D-B255-4F35-A066-1EC84D16EFF4}" dt="2024-04-02T09:49:54.341" v="1857" actId="1076"/>
          <ac:picMkLst>
            <pc:docMk/>
            <pc:sldMk cId="1364523423" sldId="282"/>
            <ac:picMk id="10" creationId="{9BB87528-4085-5428-2239-3828F6EA3F80}"/>
          </ac:picMkLst>
        </pc:picChg>
        <pc:picChg chg="add mod">
          <ac:chgData name="JF REYMON" userId="78e66fa89bdc7df9" providerId="LiveId" clId="{4B9BDA4D-B255-4F35-A066-1EC84D16EFF4}" dt="2024-04-02T10:07:59.593" v="1864" actId="1076"/>
          <ac:picMkLst>
            <pc:docMk/>
            <pc:sldMk cId="1364523423" sldId="282"/>
            <ac:picMk id="12" creationId="{5B9CEEA0-8957-F59D-1A87-B4BE55418EA2}"/>
          </ac:picMkLst>
        </pc:picChg>
        <pc:inkChg chg="add del">
          <ac:chgData name="JF REYMON" userId="78e66fa89bdc7df9" providerId="LiveId" clId="{4B9BDA4D-B255-4F35-A066-1EC84D16EFF4}" dt="2024-04-02T10:09:26.520" v="1909" actId="9405"/>
          <ac:inkMkLst>
            <pc:docMk/>
            <pc:sldMk cId="1364523423" sldId="282"/>
            <ac:inkMk id="14" creationId="{4D925BEF-7486-7ABB-A46A-794134D4193C}"/>
          </ac:inkMkLst>
        </pc:inkChg>
        <pc:inkChg chg="add del">
          <ac:chgData name="JF REYMON" userId="78e66fa89bdc7df9" providerId="LiveId" clId="{4B9BDA4D-B255-4F35-A066-1EC84D16EFF4}" dt="2024-04-02T10:09:40.301" v="1911" actId="9405"/>
          <ac:inkMkLst>
            <pc:docMk/>
            <pc:sldMk cId="1364523423" sldId="282"/>
            <ac:inkMk id="15" creationId="{93801F60-CE38-A867-5620-28E907557C13}"/>
          </ac:inkMkLst>
        </pc:inkChg>
        <pc:inkChg chg="add">
          <ac:chgData name="JF REYMON" userId="78e66fa89bdc7df9" providerId="LiveId" clId="{4B9BDA4D-B255-4F35-A066-1EC84D16EFF4}" dt="2024-04-02T10:09:48.264" v="1912" actId="9405"/>
          <ac:inkMkLst>
            <pc:docMk/>
            <pc:sldMk cId="1364523423" sldId="282"/>
            <ac:inkMk id="16" creationId="{00D869CE-F439-1E7D-0978-B50272773D32}"/>
          </ac:inkMkLst>
        </pc:inkChg>
      </pc:sldChg>
      <pc:sldChg chg="addSp delSp modSp add mod">
        <pc:chgData name="JF REYMON" userId="78e66fa89bdc7df9" providerId="LiveId" clId="{4B9BDA4D-B255-4F35-A066-1EC84D16EFF4}" dt="2024-04-02T09:35:54.982" v="1744" actId="1076"/>
        <pc:sldMkLst>
          <pc:docMk/>
          <pc:sldMk cId="3236272288" sldId="283"/>
        </pc:sldMkLst>
        <pc:spChg chg="add del mod">
          <ac:chgData name="JF REYMON" userId="78e66fa89bdc7df9" providerId="LiveId" clId="{4B9BDA4D-B255-4F35-A066-1EC84D16EFF4}" dt="2024-04-02T09:34:43.400" v="1675" actId="478"/>
          <ac:spMkLst>
            <pc:docMk/>
            <pc:sldMk cId="3236272288" sldId="283"/>
            <ac:spMk id="4" creationId="{895263BA-C0B0-27FF-21BD-91D8000DC60C}"/>
          </ac:spMkLst>
        </pc:spChg>
        <pc:spChg chg="mod">
          <ac:chgData name="JF REYMON" userId="78e66fa89bdc7df9" providerId="LiveId" clId="{4B9BDA4D-B255-4F35-A066-1EC84D16EFF4}" dt="2024-04-02T09:34:11.218" v="1669" actId="20577"/>
          <ac:spMkLst>
            <pc:docMk/>
            <pc:sldMk cId="3236272288" sldId="283"/>
            <ac:spMk id="19" creationId="{61AC3D78-CACC-89F4-6029-5AA9799361AB}"/>
          </ac:spMkLst>
        </pc:spChg>
        <pc:spChg chg="mod">
          <ac:chgData name="JF REYMON" userId="78e66fa89bdc7df9" providerId="LiveId" clId="{4B9BDA4D-B255-4F35-A066-1EC84D16EFF4}" dt="2024-04-02T09:35:54.982" v="1744" actId="1076"/>
          <ac:spMkLst>
            <pc:docMk/>
            <pc:sldMk cId="3236272288" sldId="283"/>
            <ac:spMk id="41" creationId="{60FEAE0F-DC11-90DD-83A8-247CABEDEC82}"/>
          </ac:spMkLst>
        </pc:spChg>
        <pc:picChg chg="del">
          <ac:chgData name="JF REYMON" userId="78e66fa89bdc7df9" providerId="LiveId" clId="{4B9BDA4D-B255-4F35-A066-1EC84D16EFF4}" dt="2024-04-02T09:34:14.067" v="1670" actId="478"/>
          <ac:picMkLst>
            <pc:docMk/>
            <pc:sldMk cId="3236272288" sldId="283"/>
            <ac:picMk id="6" creationId="{EA446979-80DB-EF6E-BF37-0C934B036B99}"/>
          </ac:picMkLst>
        </pc:picChg>
        <pc:picChg chg="add mod">
          <ac:chgData name="JF REYMON" userId="78e66fa89bdc7df9" providerId="LiveId" clId="{4B9BDA4D-B255-4F35-A066-1EC84D16EFF4}" dt="2024-04-02T09:34:47.786" v="1676" actId="1076"/>
          <ac:picMkLst>
            <pc:docMk/>
            <pc:sldMk cId="3236272288" sldId="283"/>
            <ac:picMk id="7" creationId="{A33076D4-76D7-B767-78BA-CFE6D107940B}"/>
          </ac:picMkLst>
        </pc:picChg>
      </pc:sldChg>
      <pc:sldChg chg="addSp delSp modSp add mod">
        <pc:chgData name="JF REYMON" userId="78e66fa89bdc7df9" providerId="LiveId" clId="{4B9BDA4D-B255-4F35-A066-1EC84D16EFF4}" dt="2024-04-02T13:41:42.002" v="2096" actId="14100"/>
        <pc:sldMkLst>
          <pc:docMk/>
          <pc:sldMk cId="1536159978" sldId="284"/>
        </pc:sldMkLst>
        <pc:spChg chg="mod">
          <ac:chgData name="JF REYMON" userId="78e66fa89bdc7df9" providerId="LiveId" clId="{4B9BDA4D-B255-4F35-A066-1EC84D16EFF4}" dt="2024-04-02T10:16:04.391" v="2092" actId="14100"/>
          <ac:spMkLst>
            <pc:docMk/>
            <pc:sldMk cId="1536159978" sldId="284"/>
            <ac:spMk id="8" creationId="{EF9547CC-7C8D-42CA-534A-C885CF7494B1}"/>
          </ac:spMkLst>
        </pc:spChg>
        <pc:spChg chg="del">
          <ac:chgData name="JF REYMON" userId="78e66fa89bdc7df9" providerId="LiveId" clId="{4B9BDA4D-B255-4F35-A066-1EC84D16EFF4}" dt="2024-04-02T10:15:42.491" v="2089" actId="478"/>
          <ac:spMkLst>
            <pc:docMk/>
            <pc:sldMk cId="1536159978" sldId="284"/>
            <ac:spMk id="13" creationId="{C7DF3E0D-7178-16D9-39DD-AEDA5223FE09}"/>
          </ac:spMkLst>
        </pc:spChg>
        <pc:spChg chg="mod">
          <ac:chgData name="JF REYMON" userId="78e66fa89bdc7df9" providerId="LiveId" clId="{4B9BDA4D-B255-4F35-A066-1EC84D16EFF4}" dt="2024-04-02T10:12:04.671" v="1958" actId="27636"/>
          <ac:spMkLst>
            <pc:docMk/>
            <pc:sldMk cId="1536159978" sldId="284"/>
            <ac:spMk id="19" creationId="{61AC3D78-CACC-89F4-6029-5AA9799361AB}"/>
          </ac:spMkLst>
        </pc:spChg>
        <pc:picChg chg="add mod">
          <ac:chgData name="JF REYMON" userId="78e66fa89bdc7df9" providerId="LiveId" clId="{4B9BDA4D-B255-4F35-A066-1EC84D16EFF4}" dt="2024-04-02T13:41:42.002" v="2096" actId="14100"/>
          <ac:picMkLst>
            <pc:docMk/>
            <pc:sldMk cId="1536159978" sldId="284"/>
            <ac:picMk id="4" creationId="{65CAA44A-AE67-8424-2129-A0B4027895E7}"/>
          </ac:picMkLst>
        </pc:picChg>
        <pc:picChg chg="del">
          <ac:chgData name="JF REYMON" userId="78e66fa89bdc7df9" providerId="LiveId" clId="{4B9BDA4D-B255-4F35-A066-1EC84D16EFF4}" dt="2024-04-02T10:12:38.169" v="1987" actId="478"/>
          <ac:picMkLst>
            <pc:docMk/>
            <pc:sldMk cId="1536159978" sldId="284"/>
            <ac:picMk id="10" creationId="{9BB87528-4085-5428-2239-3828F6EA3F80}"/>
          </ac:picMkLst>
        </pc:picChg>
        <pc:picChg chg="del">
          <ac:chgData name="JF REYMON" userId="78e66fa89bdc7df9" providerId="LiveId" clId="{4B9BDA4D-B255-4F35-A066-1EC84D16EFF4}" dt="2024-04-02T10:15:45.885" v="2090" actId="478"/>
          <ac:picMkLst>
            <pc:docMk/>
            <pc:sldMk cId="1536159978" sldId="284"/>
            <ac:picMk id="12" creationId="{5B9CEEA0-8957-F59D-1A87-B4BE55418EA2}"/>
          </ac:picMkLst>
        </pc:picChg>
        <pc:inkChg chg="del">
          <ac:chgData name="JF REYMON" userId="78e66fa89bdc7df9" providerId="LiveId" clId="{4B9BDA4D-B255-4F35-A066-1EC84D16EFF4}" dt="2024-04-02T10:15:50.485" v="2091" actId="478"/>
          <ac:inkMkLst>
            <pc:docMk/>
            <pc:sldMk cId="1536159978" sldId="284"/>
            <ac:inkMk id="16" creationId="{00D869CE-F439-1E7D-0978-B50272773D32}"/>
          </ac:inkMkLst>
        </pc:inkChg>
      </pc:sldChg>
      <pc:sldChg chg="add">
        <pc:chgData name="JF REYMON" userId="78e66fa89bdc7df9" providerId="LiveId" clId="{4B9BDA4D-B255-4F35-A066-1EC84D16EFF4}" dt="2024-04-02T13:42:46.222" v="2097" actId="2890"/>
        <pc:sldMkLst>
          <pc:docMk/>
          <pc:sldMk cId="457765682" sldId="285"/>
        </pc:sldMkLst>
      </pc:sldChg>
      <pc:sldChg chg="addSp delSp modSp add mod">
        <pc:chgData name="JF REYMON" userId="78e66fa89bdc7df9" providerId="LiveId" clId="{4B9BDA4D-B255-4F35-A066-1EC84D16EFF4}" dt="2024-04-02T14:19:45.325" v="2525" actId="20577"/>
        <pc:sldMkLst>
          <pc:docMk/>
          <pc:sldMk cId="1021216760" sldId="286"/>
        </pc:sldMkLst>
        <pc:spChg chg="mod">
          <ac:chgData name="JF REYMON" userId="78e66fa89bdc7df9" providerId="LiveId" clId="{4B9BDA4D-B255-4F35-A066-1EC84D16EFF4}" dt="2024-04-02T14:19:45.325" v="2525" actId="20577"/>
          <ac:spMkLst>
            <pc:docMk/>
            <pc:sldMk cId="1021216760" sldId="286"/>
            <ac:spMk id="8" creationId="{EF9547CC-7C8D-42CA-534A-C885CF7494B1}"/>
          </ac:spMkLst>
        </pc:spChg>
        <pc:spChg chg="mod">
          <ac:chgData name="JF REYMON" userId="78e66fa89bdc7df9" providerId="LiveId" clId="{4B9BDA4D-B255-4F35-A066-1EC84D16EFF4}" dt="2024-04-02T14:08:29.788" v="2126" actId="20577"/>
          <ac:spMkLst>
            <pc:docMk/>
            <pc:sldMk cId="1021216760" sldId="286"/>
            <ac:spMk id="19" creationId="{61AC3D78-CACC-89F4-6029-5AA9799361AB}"/>
          </ac:spMkLst>
        </pc:spChg>
        <pc:picChg chg="del">
          <ac:chgData name="JF REYMON" userId="78e66fa89bdc7df9" providerId="LiveId" clId="{4B9BDA4D-B255-4F35-A066-1EC84D16EFF4}" dt="2024-04-02T14:08:34.204" v="2127" actId="478"/>
          <ac:picMkLst>
            <pc:docMk/>
            <pc:sldMk cId="1021216760" sldId="286"/>
            <ac:picMk id="4" creationId="{65CAA44A-AE67-8424-2129-A0B4027895E7}"/>
          </ac:picMkLst>
        </pc:picChg>
        <pc:picChg chg="add mod">
          <ac:chgData name="JF REYMON" userId="78e66fa89bdc7df9" providerId="LiveId" clId="{4B9BDA4D-B255-4F35-A066-1EC84D16EFF4}" dt="2024-04-02T14:13:06.943" v="2135" actId="1076"/>
          <ac:picMkLst>
            <pc:docMk/>
            <pc:sldMk cId="1021216760" sldId="286"/>
            <ac:picMk id="5" creationId="{F8446308-42B5-7237-BE61-AB7B1FFCA52A}"/>
          </ac:picMkLst>
        </pc:picChg>
      </pc:sldChg>
      <pc:sldChg chg="modSp add mod ord">
        <pc:chgData name="JF REYMON" userId="78e66fa89bdc7df9" providerId="LiveId" clId="{4B9BDA4D-B255-4F35-A066-1EC84D16EFF4}" dt="2024-04-02T14:31:32.772" v="2552" actId="20577"/>
        <pc:sldMkLst>
          <pc:docMk/>
          <pc:sldMk cId="2456693958" sldId="287"/>
        </pc:sldMkLst>
        <pc:spChg chg="mod">
          <ac:chgData name="JF REYMON" userId="78e66fa89bdc7df9" providerId="LiveId" clId="{4B9BDA4D-B255-4F35-A066-1EC84D16EFF4}" dt="2024-04-02T14:31:32.772" v="2552" actId="20577"/>
          <ac:spMkLst>
            <pc:docMk/>
            <pc:sldMk cId="2456693958" sldId="287"/>
            <ac:spMk id="10" creationId="{8632AD9C-B197-74F2-8151-96B055542A18}"/>
          </ac:spMkLst>
        </pc:spChg>
      </pc:sldChg>
      <pc:sldChg chg="addSp delSp modSp add mod ord">
        <pc:chgData name="JF REYMON" userId="78e66fa89bdc7df9" providerId="LiveId" clId="{4B9BDA4D-B255-4F35-A066-1EC84D16EFF4}" dt="2024-04-02T14:43:12.755" v="3197" actId="20577"/>
        <pc:sldMkLst>
          <pc:docMk/>
          <pc:sldMk cId="2371556847" sldId="288"/>
        </pc:sldMkLst>
        <pc:spChg chg="add mod">
          <ac:chgData name="JF REYMON" userId="78e66fa89bdc7df9" providerId="LiveId" clId="{4B9BDA4D-B255-4F35-A066-1EC84D16EFF4}" dt="2024-04-02T14:41:25.787" v="3127" actId="114"/>
          <ac:spMkLst>
            <pc:docMk/>
            <pc:sldMk cId="2371556847" sldId="288"/>
            <ac:spMk id="6" creationId="{7DB491F3-8447-B740-A30A-59D8618DAF33}"/>
          </ac:spMkLst>
        </pc:spChg>
        <pc:spChg chg="mod">
          <ac:chgData name="JF REYMON" userId="78e66fa89bdc7df9" providerId="LiveId" clId="{4B9BDA4D-B255-4F35-A066-1EC84D16EFF4}" dt="2024-04-02T14:43:12.755" v="3197" actId="20577"/>
          <ac:spMkLst>
            <pc:docMk/>
            <pc:sldMk cId="2371556847" sldId="288"/>
            <ac:spMk id="10" creationId="{96844774-F593-9B1A-7EE1-9F70925F4158}"/>
          </ac:spMkLst>
        </pc:spChg>
        <pc:picChg chg="add mod">
          <ac:chgData name="JF REYMON" userId="78e66fa89bdc7df9" providerId="LiveId" clId="{4B9BDA4D-B255-4F35-A066-1EC84D16EFF4}" dt="2024-04-02T14:35:43.027" v="2574" actId="1076"/>
          <ac:picMkLst>
            <pc:docMk/>
            <pc:sldMk cId="2371556847" sldId="288"/>
            <ac:picMk id="5" creationId="{D10EE7A9-FB8A-CC21-C005-000CABF844AB}"/>
          </ac:picMkLst>
        </pc:picChg>
        <pc:picChg chg="del">
          <ac:chgData name="JF REYMON" userId="78e66fa89bdc7df9" providerId="LiveId" clId="{4B9BDA4D-B255-4F35-A066-1EC84D16EFF4}" dt="2024-04-02T14:32:11.625" v="2571" actId="478"/>
          <ac:picMkLst>
            <pc:docMk/>
            <pc:sldMk cId="2371556847" sldId="288"/>
            <ac:picMk id="14" creationId="{DC8795BE-D2BF-614F-DEF8-CB052582B1AE}"/>
          </ac:picMkLst>
        </pc:picChg>
      </pc:sldChg>
      <pc:sldChg chg="addSp delSp modSp add mod">
        <pc:chgData name="JF REYMON" userId="78e66fa89bdc7df9" providerId="LiveId" clId="{4B9BDA4D-B255-4F35-A066-1EC84D16EFF4}" dt="2024-04-02T14:46:30.109" v="3410" actId="478"/>
        <pc:sldMkLst>
          <pc:docMk/>
          <pc:sldMk cId="315134470" sldId="289"/>
        </pc:sldMkLst>
        <pc:spChg chg="del mod">
          <ac:chgData name="JF REYMON" userId="78e66fa89bdc7df9" providerId="LiveId" clId="{4B9BDA4D-B255-4F35-A066-1EC84D16EFF4}" dt="2024-04-02T14:46:30.109" v="3410" actId="478"/>
          <ac:spMkLst>
            <pc:docMk/>
            <pc:sldMk cId="315134470" sldId="289"/>
            <ac:spMk id="3" creationId="{7D144A77-A10B-F652-9421-D6579CEE8305}"/>
          </ac:spMkLst>
        </pc:spChg>
        <pc:spChg chg="mod">
          <ac:chgData name="JF REYMON" userId="78e66fa89bdc7df9" providerId="LiveId" clId="{4B9BDA4D-B255-4F35-A066-1EC84D16EFF4}" dt="2024-04-02T14:46:25.004" v="3408" actId="20577"/>
          <ac:spMkLst>
            <pc:docMk/>
            <pc:sldMk cId="315134470" sldId="289"/>
            <ac:spMk id="6" creationId="{7DB491F3-8447-B740-A30A-59D8618DAF33}"/>
          </ac:spMkLst>
        </pc:spChg>
        <pc:spChg chg="mod">
          <ac:chgData name="JF REYMON" userId="78e66fa89bdc7df9" providerId="LiveId" clId="{4B9BDA4D-B255-4F35-A066-1EC84D16EFF4}" dt="2024-04-02T14:42:54.865" v="3190" actId="20577"/>
          <ac:spMkLst>
            <pc:docMk/>
            <pc:sldMk cId="315134470" sldId="289"/>
            <ac:spMk id="10" creationId="{96844774-F593-9B1A-7EE1-9F70925F4158}"/>
          </ac:spMkLst>
        </pc:spChg>
        <pc:picChg chg="del">
          <ac:chgData name="JF REYMON" userId="78e66fa89bdc7df9" providerId="LiveId" clId="{4B9BDA4D-B255-4F35-A066-1EC84D16EFF4}" dt="2024-04-02T14:41:50.210" v="3144" actId="478"/>
          <ac:picMkLst>
            <pc:docMk/>
            <pc:sldMk cId="315134470" sldId="289"/>
            <ac:picMk id="5" creationId="{D10EE7A9-FB8A-CC21-C005-000CABF844AB}"/>
          </ac:picMkLst>
        </pc:picChg>
        <pc:picChg chg="add mod">
          <ac:chgData name="JF REYMON" userId="78e66fa89bdc7df9" providerId="LiveId" clId="{4B9BDA4D-B255-4F35-A066-1EC84D16EFF4}" dt="2024-04-02T14:43:53.678" v="3202" actId="1076"/>
          <ac:picMkLst>
            <pc:docMk/>
            <pc:sldMk cId="315134470" sldId="289"/>
            <ac:picMk id="7" creationId="{9EC35DD9-33A5-7876-37AC-FEB4155801BE}"/>
          </ac:picMkLst>
        </pc:picChg>
      </pc:sldChg>
      <pc:sldChg chg="addSp delSp modSp add mod">
        <pc:chgData name="JF REYMON" userId="78e66fa89bdc7df9" providerId="LiveId" clId="{4B9BDA4D-B255-4F35-A066-1EC84D16EFF4}" dt="2024-04-03T08:55:55.200" v="3596" actId="20577"/>
        <pc:sldMkLst>
          <pc:docMk/>
          <pc:sldMk cId="3422491288" sldId="290"/>
        </pc:sldMkLst>
        <pc:spChg chg="mod">
          <ac:chgData name="JF REYMON" userId="78e66fa89bdc7df9" providerId="LiveId" clId="{4B9BDA4D-B255-4F35-A066-1EC84D16EFF4}" dt="2024-04-03T08:55:55.200" v="3596" actId="20577"/>
          <ac:spMkLst>
            <pc:docMk/>
            <pc:sldMk cId="3422491288" sldId="290"/>
            <ac:spMk id="6" creationId="{7DB491F3-8447-B740-A30A-59D8618DAF33}"/>
          </ac:spMkLst>
        </pc:spChg>
        <pc:spChg chg="mod">
          <ac:chgData name="JF REYMON" userId="78e66fa89bdc7df9" providerId="LiveId" clId="{4B9BDA4D-B255-4F35-A066-1EC84D16EFF4}" dt="2024-04-02T14:58:02.446" v="3421" actId="20577"/>
          <ac:spMkLst>
            <pc:docMk/>
            <pc:sldMk cId="3422491288" sldId="290"/>
            <ac:spMk id="10" creationId="{96844774-F593-9B1A-7EE1-9F70925F4158}"/>
          </ac:spMkLst>
        </pc:spChg>
        <pc:picChg chg="add mod">
          <ac:chgData name="JF REYMON" userId="78e66fa89bdc7df9" providerId="LiveId" clId="{4B9BDA4D-B255-4F35-A066-1EC84D16EFF4}" dt="2024-04-02T15:03:00.411" v="3571" actId="1076"/>
          <ac:picMkLst>
            <pc:docMk/>
            <pc:sldMk cId="3422491288" sldId="290"/>
            <ac:picMk id="4" creationId="{F7BF9336-1AA0-A17A-D9C9-98814AE1FEB2}"/>
          </ac:picMkLst>
        </pc:picChg>
        <pc:picChg chg="del">
          <ac:chgData name="JF REYMON" userId="78e66fa89bdc7df9" providerId="LiveId" clId="{4B9BDA4D-B255-4F35-A066-1EC84D16EFF4}" dt="2024-04-02T14:58:12.781" v="3422" actId="478"/>
          <ac:picMkLst>
            <pc:docMk/>
            <pc:sldMk cId="3422491288" sldId="290"/>
            <ac:picMk id="7" creationId="{9EC35DD9-33A5-7876-37AC-FEB4155801BE}"/>
          </ac:picMkLst>
        </pc:picChg>
        <pc:picChg chg="add mod">
          <ac:chgData name="JF REYMON" userId="78e66fa89bdc7df9" providerId="LiveId" clId="{4B9BDA4D-B255-4F35-A066-1EC84D16EFF4}" dt="2024-04-02T15:15:22.056" v="3574" actId="1076"/>
          <ac:picMkLst>
            <pc:docMk/>
            <pc:sldMk cId="3422491288" sldId="290"/>
            <ac:picMk id="8" creationId="{82A04ADA-46B5-C2BA-AEDD-A0C68C771B05}"/>
          </ac:picMkLst>
        </pc:picChg>
      </pc:sldChg>
      <pc:sldChg chg="addSp delSp modSp add mod">
        <pc:chgData name="JF REYMON" userId="78e66fa89bdc7df9" providerId="LiveId" clId="{4B9BDA4D-B255-4F35-A066-1EC84D16EFF4}" dt="2024-04-10T08:35:11.294" v="9650" actId="13822"/>
        <pc:sldMkLst>
          <pc:docMk/>
          <pc:sldMk cId="3397211470" sldId="291"/>
        </pc:sldMkLst>
        <pc:spChg chg="add mod">
          <ac:chgData name="JF REYMON" userId="78e66fa89bdc7df9" providerId="LiveId" clId="{4B9BDA4D-B255-4F35-A066-1EC84D16EFF4}" dt="2024-04-10T08:35:11.294" v="9650" actId="13822"/>
          <ac:spMkLst>
            <pc:docMk/>
            <pc:sldMk cId="3397211470" sldId="291"/>
            <ac:spMk id="3" creationId="{41E94114-CEA8-78A1-2E57-7472E454BC3F}"/>
          </ac:spMkLst>
        </pc:spChg>
        <pc:spChg chg="mod">
          <ac:chgData name="JF REYMON" userId="78e66fa89bdc7df9" providerId="LiveId" clId="{4B9BDA4D-B255-4F35-A066-1EC84D16EFF4}" dt="2024-04-03T09:00:42.470" v="3834" actId="20577"/>
          <ac:spMkLst>
            <pc:docMk/>
            <pc:sldMk cId="3397211470" sldId="291"/>
            <ac:spMk id="6" creationId="{7DB491F3-8447-B740-A30A-59D8618DAF33}"/>
          </ac:spMkLst>
        </pc:spChg>
        <pc:picChg chg="del">
          <ac:chgData name="JF REYMON" userId="78e66fa89bdc7df9" providerId="LiveId" clId="{4B9BDA4D-B255-4F35-A066-1EC84D16EFF4}" dt="2024-04-03T08:58:00.999" v="3626" actId="478"/>
          <ac:picMkLst>
            <pc:docMk/>
            <pc:sldMk cId="3397211470" sldId="291"/>
            <ac:picMk id="4" creationId="{F7BF9336-1AA0-A17A-D9C9-98814AE1FEB2}"/>
          </ac:picMkLst>
        </pc:picChg>
        <pc:picChg chg="add mod">
          <ac:chgData name="JF REYMON" userId="78e66fa89bdc7df9" providerId="LiveId" clId="{4B9BDA4D-B255-4F35-A066-1EC84D16EFF4}" dt="2024-04-03T08:58:37.324" v="3631" actId="1076"/>
          <ac:picMkLst>
            <pc:docMk/>
            <pc:sldMk cId="3397211470" sldId="291"/>
            <ac:picMk id="5" creationId="{606D34D2-E73D-CD00-9F42-071277938DF8}"/>
          </ac:picMkLst>
        </pc:picChg>
        <pc:picChg chg="del">
          <ac:chgData name="JF REYMON" userId="78e66fa89bdc7df9" providerId="LiveId" clId="{4B9BDA4D-B255-4F35-A066-1EC84D16EFF4}" dt="2024-04-03T08:57:58.968" v="3625" actId="478"/>
          <ac:picMkLst>
            <pc:docMk/>
            <pc:sldMk cId="3397211470" sldId="291"/>
            <ac:picMk id="8" creationId="{82A04ADA-46B5-C2BA-AEDD-A0C68C771B05}"/>
          </ac:picMkLst>
        </pc:picChg>
      </pc:sldChg>
      <pc:sldChg chg="addSp delSp modSp add mod">
        <pc:chgData name="JF REYMON" userId="78e66fa89bdc7df9" providerId="LiveId" clId="{4B9BDA4D-B255-4F35-A066-1EC84D16EFF4}" dt="2024-04-03T09:05:44.150" v="4147" actId="20577"/>
        <pc:sldMkLst>
          <pc:docMk/>
          <pc:sldMk cId="1317902483" sldId="292"/>
        </pc:sldMkLst>
        <pc:spChg chg="mod">
          <ac:chgData name="JF REYMON" userId="78e66fa89bdc7df9" providerId="LiveId" clId="{4B9BDA4D-B255-4F35-A066-1EC84D16EFF4}" dt="2024-04-03T09:05:44.150" v="4147" actId="20577"/>
          <ac:spMkLst>
            <pc:docMk/>
            <pc:sldMk cId="1317902483" sldId="292"/>
            <ac:spMk id="6" creationId="{7DB491F3-8447-B740-A30A-59D8618DAF33}"/>
          </ac:spMkLst>
        </pc:spChg>
        <pc:spChg chg="mod">
          <ac:chgData name="JF REYMON" userId="78e66fa89bdc7df9" providerId="LiveId" clId="{4B9BDA4D-B255-4F35-A066-1EC84D16EFF4}" dt="2024-04-03T09:01:20.706" v="3858" actId="20577"/>
          <ac:spMkLst>
            <pc:docMk/>
            <pc:sldMk cId="1317902483" sldId="292"/>
            <ac:spMk id="10" creationId="{96844774-F593-9B1A-7EE1-9F70925F4158}"/>
          </ac:spMkLst>
        </pc:spChg>
        <pc:picChg chg="add mod">
          <ac:chgData name="JF REYMON" userId="78e66fa89bdc7df9" providerId="LiveId" clId="{4B9BDA4D-B255-4F35-A066-1EC84D16EFF4}" dt="2024-04-03T09:03:01.731" v="3864" actId="1076"/>
          <ac:picMkLst>
            <pc:docMk/>
            <pc:sldMk cId="1317902483" sldId="292"/>
            <ac:picMk id="4" creationId="{85C773FF-C225-9229-9919-5CBA7169D075}"/>
          </ac:picMkLst>
        </pc:picChg>
        <pc:picChg chg="del">
          <ac:chgData name="JF REYMON" userId="78e66fa89bdc7df9" providerId="LiveId" clId="{4B9BDA4D-B255-4F35-A066-1EC84D16EFF4}" dt="2024-04-03T09:02:40.747" v="3859" actId="478"/>
          <ac:picMkLst>
            <pc:docMk/>
            <pc:sldMk cId="1317902483" sldId="292"/>
            <ac:picMk id="5" creationId="{606D34D2-E73D-CD00-9F42-071277938DF8}"/>
          </ac:picMkLst>
        </pc:picChg>
      </pc:sldChg>
      <pc:sldChg chg="addSp delSp modSp add mod">
        <pc:chgData name="JF REYMON" userId="78e66fa89bdc7df9" providerId="LiveId" clId="{4B9BDA4D-B255-4F35-A066-1EC84D16EFF4}" dt="2024-04-08T07:17:02.860" v="4592" actId="20577"/>
        <pc:sldMkLst>
          <pc:docMk/>
          <pc:sldMk cId="3710196124" sldId="293"/>
        </pc:sldMkLst>
        <pc:spChg chg="mod">
          <ac:chgData name="JF REYMON" userId="78e66fa89bdc7df9" providerId="LiveId" clId="{4B9BDA4D-B255-4F35-A066-1EC84D16EFF4}" dt="2024-04-03T09:16:52.636" v="4544" actId="14100"/>
          <ac:spMkLst>
            <pc:docMk/>
            <pc:sldMk cId="3710196124" sldId="293"/>
            <ac:spMk id="6" creationId="{7DB491F3-8447-B740-A30A-59D8618DAF33}"/>
          </ac:spMkLst>
        </pc:spChg>
        <pc:spChg chg="mod">
          <ac:chgData name="JF REYMON" userId="78e66fa89bdc7df9" providerId="LiveId" clId="{4B9BDA4D-B255-4F35-A066-1EC84D16EFF4}" dt="2024-04-08T07:17:02.860" v="4592" actId="20577"/>
          <ac:spMkLst>
            <pc:docMk/>
            <pc:sldMk cId="3710196124" sldId="293"/>
            <ac:spMk id="10" creationId="{96844774-F593-9B1A-7EE1-9F70925F4158}"/>
          </ac:spMkLst>
        </pc:spChg>
        <pc:picChg chg="del">
          <ac:chgData name="JF REYMON" userId="78e66fa89bdc7df9" providerId="LiveId" clId="{4B9BDA4D-B255-4F35-A066-1EC84D16EFF4}" dt="2024-04-03T09:08:58.706" v="4149" actId="478"/>
          <ac:picMkLst>
            <pc:docMk/>
            <pc:sldMk cId="3710196124" sldId="293"/>
            <ac:picMk id="4" creationId="{85C773FF-C225-9229-9919-5CBA7169D075}"/>
          </ac:picMkLst>
        </pc:picChg>
        <pc:picChg chg="add mod">
          <ac:chgData name="JF REYMON" userId="78e66fa89bdc7df9" providerId="LiveId" clId="{4B9BDA4D-B255-4F35-A066-1EC84D16EFF4}" dt="2024-04-03T09:09:10.251" v="4153" actId="14100"/>
          <ac:picMkLst>
            <pc:docMk/>
            <pc:sldMk cId="3710196124" sldId="293"/>
            <ac:picMk id="5" creationId="{45F5D369-570C-53A7-A669-AF0655FD3894}"/>
          </ac:picMkLst>
        </pc:picChg>
        <pc:picChg chg="add mod">
          <ac:chgData name="JF REYMON" userId="78e66fa89bdc7df9" providerId="LiveId" clId="{4B9BDA4D-B255-4F35-A066-1EC84D16EFF4}" dt="2024-04-03T09:11:42.786" v="4290" actId="1076"/>
          <ac:picMkLst>
            <pc:docMk/>
            <pc:sldMk cId="3710196124" sldId="293"/>
            <ac:picMk id="8" creationId="{02BD9FA8-71A3-C73B-AAAA-5B1E4CED6F4A}"/>
          </ac:picMkLst>
        </pc:picChg>
        <pc:picChg chg="add mod">
          <ac:chgData name="JF REYMON" userId="78e66fa89bdc7df9" providerId="LiveId" clId="{4B9BDA4D-B255-4F35-A066-1EC84D16EFF4}" dt="2024-04-03T09:12:45.378" v="4325" actId="1076"/>
          <ac:picMkLst>
            <pc:docMk/>
            <pc:sldMk cId="3710196124" sldId="293"/>
            <ac:picMk id="11" creationId="{F40B5696-3163-8C5E-7556-E439753CC5F6}"/>
          </ac:picMkLst>
        </pc:picChg>
        <pc:picChg chg="add mod">
          <ac:chgData name="JF REYMON" userId="78e66fa89bdc7df9" providerId="LiveId" clId="{4B9BDA4D-B255-4F35-A066-1EC84D16EFF4}" dt="2024-04-03T09:16:06.873" v="4542" actId="1076"/>
          <ac:picMkLst>
            <pc:docMk/>
            <pc:sldMk cId="3710196124" sldId="293"/>
            <ac:picMk id="13" creationId="{F608B4C5-9DCF-2588-5F16-EDB5D16C1A6C}"/>
          </ac:picMkLst>
        </pc:picChg>
      </pc:sldChg>
      <pc:sldChg chg="addSp delSp modSp add mod">
        <pc:chgData name="JF REYMON" userId="78e66fa89bdc7df9" providerId="LiveId" clId="{4B9BDA4D-B255-4F35-A066-1EC84D16EFF4}" dt="2024-04-08T07:21:58.764" v="4959" actId="14100"/>
        <pc:sldMkLst>
          <pc:docMk/>
          <pc:sldMk cId="2834484045" sldId="294"/>
        </pc:sldMkLst>
        <pc:spChg chg="mod">
          <ac:chgData name="JF REYMON" userId="78e66fa89bdc7df9" providerId="LiveId" clId="{4B9BDA4D-B255-4F35-A066-1EC84D16EFF4}" dt="2024-04-08T07:21:58.764" v="4959" actId="14100"/>
          <ac:spMkLst>
            <pc:docMk/>
            <pc:sldMk cId="2834484045" sldId="294"/>
            <ac:spMk id="6" creationId="{7DB491F3-8447-B740-A30A-59D8618DAF33}"/>
          </ac:spMkLst>
        </pc:spChg>
        <pc:spChg chg="mod">
          <ac:chgData name="JF REYMON" userId="78e66fa89bdc7df9" providerId="LiveId" clId="{4B9BDA4D-B255-4F35-A066-1EC84D16EFF4}" dt="2024-04-08T07:17:30.962" v="4614" actId="20577"/>
          <ac:spMkLst>
            <pc:docMk/>
            <pc:sldMk cId="2834484045" sldId="294"/>
            <ac:spMk id="10" creationId="{96844774-F593-9B1A-7EE1-9F70925F4158}"/>
          </ac:spMkLst>
        </pc:spChg>
        <pc:picChg chg="add mod">
          <ac:chgData name="JF REYMON" userId="78e66fa89bdc7df9" providerId="LiveId" clId="{4B9BDA4D-B255-4F35-A066-1EC84D16EFF4}" dt="2024-04-08T07:21:54.973" v="4958" actId="1076"/>
          <ac:picMkLst>
            <pc:docMk/>
            <pc:sldMk cId="2834484045" sldId="294"/>
            <ac:picMk id="4" creationId="{54D89BEA-E467-F670-216A-6C962F27592C}"/>
          </ac:picMkLst>
        </pc:picChg>
        <pc:picChg chg="del">
          <ac:chgData name="JF REYMON" userId="78e66fa89bdc7df9" providerId="LiveId" clId="{4B9BDA4D-B255-4F35-A066-1EC84D16EFF4}" dt="2024-04-08T07:18:51.596" v="4615" actId="478"/>
          <ac:picMkLst>
            <pc:docMk/>
            <pc:sldMk cId="2834484045" sldId="294"/>
            <ac:picMk id="5" creationId="{45F5D369-570C-53A7-A669-AF0655FD3894}"/>
          </ac:picMkLst>
        </pc:picChg>
        <pc:picChg chg="del">
          <ac:chgData name="JF REYMON" userId="78e66fa89bdc7df9" providerId="LiveId" clId="{4B9BDA4D-B255-4F35-A066-1EC84D16EFF4}" dt="2024-04-08T07:19:25.921" v="4646" actId="478"/>
          <ac:picMkLst>
            <pc:docMk/>
            <pc:sldMk cId="2834484045" sldId="294"/>
            <ac:picMk id="8" creationId="{02BD9FA8-71A3-C73B-AAAA-5B1E4CED6F4A}"/>
          </ac:picMkLst>
        </pc:picChg>
        <pc:picChg chg="del">
          <ac:chgData name="JF REYMON" userId="78e66fa89bdc7df9" providerId="LiveId" clId="{4B9BDA4D-B255-4F35-A066-1EC84D16EFF4}" dt="2024-04-08T07:19:26.798" v="4647" actId="478"/>
          <ac:picMkLst>
            <pc:docMk/>
            <pc:sldMk cId="2834484045" sldId="294"/>
            <ac:picMk id="11" creationId="{F40B5696-3163-8C5E-7556-E439753CC5F6}"/>
          </ac:picMkLst>
        </pc:picChg>
        <pc:picChg chg="del">
          <ac:chgData name="JF REYMON" userId="78e66fa89bdc7df9" providerId="LiveId" clId="{4B9BDA4D-B255-4F35-A066-1EC84D16EFF4}" dt="2024-04-08T07:19:28.154" v="4648" actId="478"/>
          <ac:picMkLst>
            <pc:docMk/>
            <pc:sldMk cId="2834484045" sldId="294"/>
            <ac:picMk id="13" creationId="{F608B4C5-9DCF-2588-5F16-EDB5D16C1A6C}"/>
          </ac:picMkLst>
        </pc:picChg>
      </pc:sldChg>
      <pc:sldChg chg="modSp add mod ord">
        <pc:chgData name="JF REYMON" userId="78e66fa89bdc7df9" providerId="LiveId" clId="{4B9BDA4D-B255-4F35-A066-1EC84D16EFF4}" dt="2024-04-08T07:25:01.282" v="4996" actId="20577"/>
        <pc:sldMkLst>
          <pc:docMk/>
          <pc:sldMk cId="488727596" sldId="295"/>
        </pc:sldMkLst>
        <pc:spChg chg="mod">
          <ac:chgData name="JF REYMON" userId="78e66fa89bdc7df9" providerId="LiveId" clId="{4B9BDA4D-B255-4F35-A066-1EC84D16EFF4}" dt="2024-04-08T07:24:43.464" v="4985" actId="20577"/>
          <ac:spMkLst>
            <pc:docMk/>
            <pc:sldMk cId="488727596" sldId="295"/>
            <ac:spMk id="4" creationId="{8E013710-1D4D-0440-55FF-8BCDFB99C776}"/>
          </ac:spMkLst>
        </pc:spChg>
        <pc:spChg chg="mod">
          <ac:chgData name="JF REYMON" userId="78e66fa89bdc7df9" providerId="LiveId" clId="{4B9BDA4D-B255-4F35-A066-1EC84D16EFF4}" dt="2024-04-08T07:25:01.282" v="4996" actId="20577"/>
          <ac:spMkLst>
            <pc:docMk/>
            <pc:sldMk cId="488727596" sldId="295"/>
            <ac:spMk id="5" creationId="{2412348D-E7FB-FA96-D469-D02AAD42CD75}"/>
          </ac:spMkLst>
        </pc:spChg>
      </pc:sldChg>
      <pc:sldChg chg="addSp delSp modSp add mod ord">
        <pc:chgData name="JF REYMON" userId="78e66fa89bdc7df9" providerId="LiveId" clId="{4B9BDA4D-B255-4F35-A066-1EC84D16EFF4}" dt="2024-04-08T07:33:04.800" v="5218" actId="14100"/>
        <pc:sldMkLst>
          <pc:docMk/>
          <pc:sldMk cId="3733389885" sldId="296"/>
        </pc:sldMkLst>
        <pc:spChg chg="mod">
          <ac:chgData name="JF REYMON" userId="78e66fa89bdc7df9" providerId="LiveId" clId="{4B9BDA4D-B255-4F35-A066-1EC84D16EFF4}" dt="2024-04-08T07:32:58.530" v="5216" actId="1076"/>
          <ac:spMkLst>
            <pc:docMk/>
            <pc:sldMk cId="3733389885" sldId="296"/>
            <ac:spMk id="8" creationId="{EF9547CC-7C8D-42CA-534A-C885CF7494B1}"/>
          </ac:spMkLst>
        </pc:spChg>
        <pc:spChg chg="add mod">
          <ac:chgData name="JF REYMON" userId="78e66fa89bdc7df9" providerId="LiveId" clId="{4B9BDA4D-B255-4F35-A066-1EC84D16EFF4}" dt="2024-04-08T07:32:43.217" v="5214" actId="1076"/>
          <ac:spMkLst>
            <pc:docMk/>
            <pc:sldMk cId="3733389885" sldId="296"/>
            <ac:spMk id="11" creationId="{885FFA35-2BD2-8BD8-F941-A3AA52D7DA66}"/>
          </ac:spMkLst>
        </pc:spChg>
        <pc:spChg chg="mod">
          <ac:chgData name="JF REYMON" userId="78e66fa89bdc7df9" providerId="LiveId" clId="{4B9BDA4D-B255-4F35-A066-1EC84D16EFF4}" dt="2024-04-08T07:26:04.915" v="5025" actId="20577"/>
          <ac:spMkLst>
            <pc:docMk/>
            <pc:sldMk cId="3733389885" sldId="296"/>
            <ac:spMk id="19" creationId="{61AC3D78-CACC-89F4-6029-5AA9799361AB}"/>
          </ac:spMkLst>
        </pc:spChg>
        <pc:picChg chg="del">
          <ac:chgData name="JF REYMON" userId="78e66fa89bdc7df9" providerId="LiveId" clId="{4B9BDA4D-B255-4F35-A066-1EC84D16EFF4}" dt="2024-04-08T07:26:09.484" v="5026" actId="478"/>
          <ac:picMkLst>
            <pc:docMk/>
            <pc:sldMk cId="3733389885" sldId="296"/>
            <ac:picMk id="4" creationId="{65CAA44A-AE67-8424-2129-A0B4027895E7}"/>
          </ac:picMkLst>
        </pc:picChg>
        <pc:picChg chg="add mod">
          <ac:chgData name="JF REYMON" userId="78e66fa89bdc7df9" providerId="LiveId" clId="{4B9BDA4D-B255-4F35-A066-1EC84D16EFF4}" dt="2024-04-08T07:33:04.800" v="5218" actId="14100"/>
          <ac:picMkLst>
            <pc:docMk/>
            <pc:sldMk cId="3733389885" sldId="296"/>
            <ac:picMk id="5" creationId="{CEA28D2D-AB8B-F7A7-CC4A-98398DA47AC0}"/>
          </ac:picMkLst>
        </pc:picChg>
        <pc:picChg chg="add mod">
          <ac:chgData name="JF REYMON" userId="78e66fa89bdc7df9" providerId="LiveId" clId="{4B9BDA4D-B255-4F35-A066-1EC84D16EFF4}" dt="2024-04-08T07:32:22.046" v="5213" actId="1076"/>
          <ac:picMkLst>
            <pc:docMk/>
            <pc:sldMk cId="3733389885" sldId="296"/>
            <ac:picMk id="7" creationId="{46BD9D03-ED3B-86F9-B7C9-BA78CAFE0883}"/>
          </ac:picMkLst>
        </pc:picChg>
        <pc:picChg chg="add del">
          <ac:chgData name="JF REYMON" userId="78e66fa89bdc7df9" providerId="LiveId" clId="{4B9BDA4D-B255-4F35-A066-1EC84D16EFF4}" dt="2024-04-08T07:30:18.671" v="5125" actId="22"/>
          <ac:picMkLst>
            <pc:docMk/>
            <pc:sldMk cId="3733389885" sldId="296"/>
            <ac:picMk id="10" creationId="{D77BAB47-3837-352C-747C-2F26D45D54F0}"/>
          </ac:picMkLst>
        </pc:picChg>
      </pc:sldChg>
      <pc:sldChg chg="addSp delSp modSp add mod">
        <pc:chgData name="JF REYMON" userId="78e66fa89bdc7df9" providerId="LiveId" clId="{4B9BDA4D-B255-4F35-A066-1EC84D16EFF4}" dt="2024-04-08T07:38:29.699" v="5464" actId="1076"/>
        <pc:sldMkLst>
          <pc:docMk/>
          <pc:sldMk cId="2159857752" sldId="297"/>
        </pc:sldMkLst>
        <pc:spChg chg="mod">
          <ac:chgData name="JF REYMON" userId="78e66fa89bdc7df9" providerId="LiveId" clId="{4B9BDA4D-B255-4F35-A066-1EC84D16EFF4}" dt="2024-04-08T07:38:18.435" v="5462" actId="20577"/>
          <ac:spMkLst>
            <pc:docMk/>
            <pc:sldMk cId="2159857752" sldId="297"/>
            <ac:spMk id="8" creationId="{EF9547CC-7C8D-42CA-534A-C885CF7494B1}"/>
          </ac:spMkLst>
        </pc:spChg>
        <pc:spChg chg="del mod">
          <ac:chgData name="JF REYMON" userId="78e66fa89bdc7df9" providerId="LiveId" clId="{4B9BDA4D-B255-4F35-A066-1EC84D16EFF4}" dt="2024-04-08T07:33:25.539" v="5223" actId="478"/>
          <ac:spMkLst>
            <pc:docMk/>
            <pc:sldMk cId="2159857752" sldId="297"/>
            <ac:spMk id="11" creationId="{885FFA35-2BD2-8BD8-F941-A3AA52D7DA66}"/>
          </ac:spMkLst>
        </pc:spChg>
        <pc:picChg chg="add mod">
          <ac:chgData name="JF REYMON" userId="78e66fa89bdc7df9" providerId="LiveId" clId="{4B9BDA4D-B255-4F35-A066-1EC84D16EFF4}" dt="2024-04-08T07:38:29.699" v="5464" actId="1076"/>
          <ac:picMkLst>
            <pc:docMk/>
            <pc:sldMk cId="2159857752" sldId="297"/>
            <ac:picMk id="4" creationId="{FB0408A6-AA66-A8B9-6066-BEF5CB5FB905}"/>
          </ac:picMkLst>
        </pc:picChg>
        <pc:picChg chg="del">
          <ac:chgData name="JF REYMON" userId="78e66fa89bdc7df9" providerId="LiveId" clId="{4B9BDA4D-B255-4F35-A066-1EC84D16EFF4}" dt="2024-04-08T07:33:20.983" v="5220" actId="478"/>
          <ac:picMkLst>
            <pc:docMk/>
            <pc:sldMk cId="2159857752" sldId="297"/>
            <ac:picMk id="5" creationId="{CEA28D2D-AB8B-F7A7-CC4A-98398DA47AC0}"/>
          </ac:picMkLst>
        </pc:picChg>
        <pc:picChg chg="del">
          <ac:chgData name="JF REYMON" userId="78e66fa89bdc7df9" providerId="LiveId" clId="{4B9BDA4D-B255-4F35-A066-1EC84D16EFF4}" dt="2024-04-08T07:33:22.378" v="5221" actId="478"/>
          <ac:picMkLst>
            <pc:docMk/>
            <pc:sldMk cId="2159857752" sldId="297"/>
            <ac:picMk id="7" creationId="{46BD9D03-ED3B-86F9-B7C9-BA78CAFE0883}"/>
          </ac:picMkLst>
        </pc:picChg>
      </pc:sldChg>
      <pc:sldChg chg="modSp add mod">
        <pc:chgData name="JF REYMON" userId="78e66fa89bdc7df9" providerId="LiveId" clId="{4B9BDA4D-B255-4F35-A066-1EC84D16EFF4}" dt="2024-04-08T07:40:49.468" v="5484" actId="313"/>
        <pc:sldMkLst>
          <pc:docMk/>
          <pc:sldMk cId="4207968172" sldId="298"/>
        </pc:sldMkLst>
        <pc:spChg chg="mod">
          <ac:chgData name="JF REYMON" userId="78e66fa89bdc7df9" providerId="LiveId" clId="{4B9BDA4D-B255-4F35-A066-1EC84D16EFF4}" dt="2024-04-08T07:40:49.468" v="5484" actId="313"/>
          <ac:spMkLst>
            <pc:docMk/>
            <pc:sldMk cId="4207968172" sldId="298"/>
            <ac:spMk id="8" creationId="{EF9547CC-7C8D-42CA-534A-C885CF7494B1}"/>
          </ac:spMkLst>
        </pc:spChg>
      </pc:sldChg>
      <pc:sldChg chg="addSp delSp modSp add mod">
        <pc:chgData name="JF REYMON" userId="78e66fa89bdc7df9" providerId="LiveId" clId="{4B9BDA4D-B255-4F35-A066-1EC84D16EFF4}" dt="2024-04-08T07:49:03.750" v="6105" actId="20577"/>
        <pc:sldMkLst>
          <pc:docMk/>
          <pc:sldMk cId="333442326" sldId="299"/>
        </pc:sldMkLst>
        <pc:spChg chg="add mod">
          <ac:chgData name="JF REYMON" userId="78e66fa89bdc7df9" providerId="LiveId" clId="{4B9BDA4D-B255-4F35-A066-1EC84D16EFF4}" dt="2024-04-08T07:47:15.251" v="5915" actId="14100"/>
          <ac:spMkLst>
            <pc:docMk/>
            <pc:sldMk cId="333442326" sldId="299"/>
            <ac:spMk id="6" creationId="{73502078-5F53-9529-1583-1C7E5156300C}"/>
          </ac:spMkLst>
        </pc:spChg>
        <pc:spChg chg="mod">
          <ac:chgData name="JF REYMON" userId="78e66fa89bdc7df9" providerId="LiveId" clId="{4B9BDA4D-B255-4F35-A066-1EC84D16EFF4}" dt="2024-04-08T07:49:03.750" v="6105" actId="20577"/>
          <ac:spMkLst>
            <pc:docMk/>
            <pc:sldMk cId="333442326" sldId="299"/>
            <ac:spMk id="8" creationId="{EF9547CC-7C8D-42CA-534A-C885CF7494B1}"/>
          </ac:spMkLst>
        </pc:spChg>
        <pc:spChg chg="mod">
          <ac:chgData name="JF REYMON" userId="78e66fa89bdc7df9" providerId="LiveId" clId="{4B9BDA4D-B255-4F35-A066-1EC84D16EFF4}" dt="2024-04-08T07:40:32.371" v="5481" actId="20577"/>
          <ac:spMkLst>
            <pc:docMk/>
            <pc:sldMk cId="333442326" sldId="299"/>
            <ac:spMk id="19" creationId="{61AC3D78-CACC-89F4-6029-5AA9799361AB}"/>
          </ac:spMkLst>
        </pc:spChg>
        <pc:picChg chg="del">
          <ac:chgData name="JF REYMON" userId="78e66fa89bdc7df9" providerId="LiveId" clId="{4B9BDA4D-B255-4F35-A066-1EC84D16EFF4}" dt="2024-04-08T07:40:37.026" v="5482" actId="478"/>
          <ac:picMkLst>
            <pc:docMk/>
            <pc:sldMk cId="333442326" sldId="299"/>
            <ac:picMk id="4" creationId="{FB0408A6-AA66-A8B9-6066-BEF5CB5FB905}"/>
          </ac:picMkLst>
        </pc:picChg>
        <pc:picChg chg="add mod">
          <ac:chgData name="JF REYMON" userId="78e66fa89bdc7df9" providerId="LiveId" clId="{4B9BDA4D-B255-4F35-A066-1EC84D16EFF4}" dt="2024-04-08T07:46:59.597" v="5913" actId="1076"/>
          <ac:picMkLst>
            <pc:docMk/>
            <pc:sldMk cId="333442326" sldId="299"/>
            <ac:picMk id="5" creationId="{172C5CBB-5554-9786-9D1A-47F4B7BA6DF3}"/>
          </ac:picMkLst>
        </pc:picChg>
      </pc:sldChg>
      <pc:sldChg chg="addSp delSp modSp add mod ord">
        <pc:chgData name="JF REYMON" userId="78e66fa89bdc7df9" providerId="LiveId" clId="{4B9BDA4D-B255-4F35-A066-1EC84D16EFF4}" dt="2024-04-08T07:58:23.785" v="6663" actId="1076"/>
        <pc:sldMkLst>
          <pc:docMk/>
          <pc:sldMk cId="2978715866" sldId="300"/>
        </pc:sldMkLst>
        <pc:spChg chg="mod">
          <ac:chgData name="JF REYMON" userId="78e66fa89bdc7df9" providerId="LiveId" clId="{4B9BDA4D-B255-4F35-A066-1EC84D16EFF4}" dt="2024-04-08T07:55:45.284" v="6651" actId="20577"/>
          <ac:spMkLst>
            <pc:docMk/>
            <pc:sldMk cId="2978715866" sldId="300"/>
            <ac:spMk id="8" creationId="{EF9547CC-7C8D-42CA-534A-C885CF7494B1}"/>
          </ac:spMkLst>
        </pc:spChg>
        <pc:spChg chg="mod">
          <ac:chgData name="JF REYMON" userId="78e66fa89bdc7df9" providerId="LiveId" clId="{4B9BDA4D-B255-4F35-A066-1EC84D16EFF4}" dt="2024-04-08T07:50:23.991" v="6134" actId="20577"/>
          <ac:spMkLst>
            <pc:docMk/>
            <pc:sldMk cId="2978715866" sldId="300"/>
            <ac:spMk id="19" creationId="{61AC3D78-CACC-89F4-6029-5AA9799361AB}"/>
          </ac:spMkLst>
        </pc:spChg>
        <pc:picChg chg="del">
          <ac:chgData name="JF REYMON" userId="78e66fa89bdc7df9" providerId="LiveId" clId="{4B9BDA4D-B255-4F35-A066-1EC84D16EFF4}" dt="2024-04-08T07:51:37.302" v="6135" actId="478"/>
          <ac:picMkLst>
            <pc:docMk/>
            <pc:sldMk cId="2978715866" sldId="300"/>
            <ac:picMk id="4" creationId="{FB0408A6-AA66-A8B9-6066-BEF5CB5FB905}"/>
          </ac:picMkLst>
        </pc:picChg>
        <pc:picChg chg="add mod">
          <ac:chgData name="JF REYMON" userId="78e66fa89bdc7df9" providerId="LiveId" clId="{4B9BDA4D-B255-4F35-A066-1EC84D16EFF4}" dt="2024-04-08T07:58:23.785" v="6663" actId="1076"/>
          <ac:picMkLst>
            <pc:docMk/>
            <pc:sldMk cId="2978715866" sldId="300"/>
            <ac:picMk id="5" creationId="{D36797CF-0D4C-9A75-BB2D-356FED69D69E}"/>
          </ac:picMkLst>
        </pc:picChg>
        <pc:picChg chg="add mod">
          <ac:chgData name="JF REYMON" userId="78e66fa89bdc7df9" providerId="LiveId" clId="{4B9BDA4D-B255-4F35-A066-1EC84D16EFF4}" dt="2024-04-08T07:58:07.105" v="6659" actId="1076"/>
          <ac:picMkLst>
            <pc:docMk/>
            <pc:sldMk cId="2978715866" sldId="300"/>
            <ac:picMk id="7" creationId="{CE64EAEE-F1E1-FE96-A069-223D420BFD1F}"/>
          </ac:picMkLst>
        </pc:picChg>
      </pc:sldChg>
      <pc:sldChg chg="addSp delSp modSp add mod">
        <pc:chgData name="JF REYMON" userId="78e66fa89bdc7df9" providerId="LiveId" clId="{4B9BDA4D-B255-4F35-A066-1EC84D16EFF4}" dt="2024-04-08T08:15:48.422" v="6939" actId="1076"/>
        <pc:sldMkLst>
          <pc:docMk/>
          <pc:sldMk cId="3264841242" sldId="301"/>
        </pc:sldMkLst>
        <pc:spChg chg="mod">
          <ac:chgData name="JF REYMON" userId="78e66fa89bdc7df9" providerId="LiveId" clId="{4B9BDA4D-B255-4F35-A066-1EC84D16EFF4}" dt="2024-04-08T08:15:21.860" v="6937" actId="20577"/>
          <ac:spMkLst>
            <pc:docMk/>
            <pc:sldMk cId="3264841242" sldId="301"/>
            <ac:spMk id="8" creationId="{EF9547CC-7C8D-42CA-534A-C885CF7494B1}"/>
          </ac:spMkLst>
        </pc:spChg>
        <pc:spChg chg="mod">
          <ac:chgData name="JF REYMON" userId="78e66fa89bdc7df9" providerId="LiveId" clId="{4B9BDA4D-B255-4F35-A066-1EC84D16EFF4}" dt="2024-04-08T07:59:40.013" v="6701" actId="20577"/>
          <ac:spMkLst>
            <pc:docMk/>
            <pc:sldMk cId="3264841242" sldId="301"/>
            <ac:spMk id="19" creationId="{61AC3D78-CACC-89F4-6029-5AA9799361AB}"/>
          </ac:spMkLst>
        </pc:spChg>
        <pc:picChg chg="add mod">
          <ac:chgData name="JF REYMON" userId="78e66fa89bdc7df9" providerId="LiveId" clId="{4B9BDA4D-B255-4F35-A066-1EC84D16EFF4}" dt="2024-04-08T08:15:48.422" v="6939" actId="1076"/>
          <ac:picMkLst>
            <pc:docMk/>
            <pc:sldMk cId="3264841242" sldId="301"/>
            <ac:picMk id="4" creationId="{CEBB0EBC-873E-262B-FADF-75031409BEA7}"/>
          </ac:picMkLst>
        </pc:picChg>
        <pc:picChg chg="del">
          <ac:chgData name="JF REYMON" userId="78e66fa89bdc7df9" providerId="LiveId" clId="{4B9BDA4D-B255-4F35-A066-1EC84D16EFF4}" dt="2024-04-08T07:59:10.449" v="6673" actId="478"/>
          <ac:picMkLst>
            <pc:docMk/>
            <pc:sldMk cId="3264841242" sldId="301"/>
            <ac:picMk id="5" creationId="{D36797CF-0D4C-9A75-BB2D-356FED69D69E}"/>
          </ac:picMkLst>
        </pc:picChg>
        <pc:picChg chg="del">
          <ac:chgData name="JF REYMON" userId="78e66fa89bdc7df9" providerId="LiveId" clId="{4B9BDA4D-B255-4F35-A066-1EC84D16EFF4}" dt="2024-04-08T07:59:11.386" v="6674" actId="478"/>
          <ac:picMkLst>
            <pc:docMk/>
            <pc:sldMk cId="3264841242" sldId="301"/>
            <ac:picMk id="7" creationId="{CE64EAEE-F1E1-FE96-A069-223D420BFD1F}"/>
          </ac:picMkLst>
        </pc:picChg>
        <pc:picChg chg="add mod">
          <ac:chgData name="JF REYMON" userId="78e66fa89bdc7df9" providerId="LiveId" clId="{4B9BDA4D-B255-4F35-A066-1EC84D16EFF4}" dt="2024-04-08T08:15:41.543" v="6938" actId="1076"/>
          <ac:picMkLst>
            <pc:docMk/>
            <pc:sldMk cId="3264841242" sldId="301"/>
            <ac:picMk id="9" creationId="{D1E514A9-B3F0-E928-FD1D-2EE53EF84524}"/>
          </ac:picMkLst>
        </pc:picChg>
      </pc:sldChg>
      <pc:sldChg chg="modSp add mod ord">
        <pc:chgData name="JF REYMON" userId="78e66fa89bdc7df9" providerId="LiveId" clId="{4B9BDA4D-B255-4F35-A066-1EC84D16EFF4}" dt="2024-04-08T08:17:30.862" v="6956" actId="20577"/>
        <pc:sldMkLst>
          <pc:docMk/>
          <pc:sldMk cId="79658370" sldId="302"/>
        </pc:sldMkLst>
        <pc:spChg chg="mod">
          <ac:chgData name="JF REYMON" userId="78e66fa89bdc7df9" providerId="LiveId" clId="{4B9BDA4D-B255-4F35-A066-1EC84D16EFF4}" dt="2024-04-08T08:17:30.862" v="6956" actId="20577"/>
          <ac:spMkLst>
            <pc:docMk/>
            <pc:sldMk cId="79658370" sldId="302"/>
            <ac:spMk id="10" creationId="{8632AD9C-B197-74F2-8151-96B055542A18}"/>
          </ac:spMkLst>
        </pc:spChg>
      </pc:sldChg>
      <pc:sldChg chg="addSp delSp modSp add mod ord">
        <pc:chgData name="JF REYMON" userId="78e66fa89bdc7df9" providerId="LiveId" clId="{4B9BDA4D-B255-4F35-A066-1EC84D16EFF4}" dt="2024-04-08T08:45:28.164" v="7265" actId="14100"/>
        <pc:sldMkLst>
          <pc:docMk/>
          <pc:sldMk cId="1725375219" sldId="303"/>
        </pc:sldMkLst>
        <pc:spChg chg="del">
          <ac:chgData name="JF REYMON" userId="78e66fa89bdc7df9" providerId="LiveId" clId="{4B9BDA4D-B255-4F35-A066-1EC84D16EFF4}" dt="2024-04-08T08:45:12.649" v="7262" actId="478"/>
          <ac:spMkLst>
            <pc:docMk/>
            <pc:sldMk cId="1725375219" sldId="303"/>
            <ac:spMk id="3" creationId="{7D144A77-A10B-F652-9421-D6579CEE8305}"/>
          </ac:spMkLst>
        </pc:spChg>
        <pc:spChg chg="mod">
          <ac:chgData name="JF REYMON" userId="78e66fa89bdc7df9" providerId="LiveId" clId="{4B9BDA4D-B255-4F35-A066-1EC84D16EFF4}" dt="2024-04-08T08:39:24.215" v="7138" actId="1076"/>
          <ac:spMkLst>
            <pc:docMk/>
            <pc:sldMk cId="1725375219" sldId="303"/>
            <ac:spMk id="6" creationId="{7DB491F3-8447-B740-A30A-59D8618DAF33}"/>
          </ac:spMkLst>
        </pc:spChg>
        <pc:spChg chg="mod">
          <ac:chgData name="JF REYMON" userId="78e66fa89bdc7df9" providerId="LiveId" clId="{4B9BDA4D-B255-4F35-A066-1EC84D16EFF4}" dt="2024-04-08T08:44:59.420" v="7261" actId="20577"/>
          <ac:spMkLst>
            <pc:docMk/>
            <pc:sldMk cId="1725375219" sldId="303"/>
            <ac:spMk id="10" creationId="{96844774-F593-9B1A-7EE1-9F70925F4158}"/>
          </ac:spMkLst>
        </pc:spChg>
        <pc:spChg chg="add mod">
          <ac:chgData name="JF REYMON" userId="78e66fa89bdc7df9" providerId="LiveId" clId="{4B9BDA4D-B255-4F35-A066-1EC84D16EFF4}" dt="2024-04-08T08:45:28.164" v="7265" actId="14100"/>
          <ac:spMkLst>
            <pc:docMk/>
            <pc:sldMk cId="1725375219" sldId="303"/>
            <ac:spMk id="11" creationId="{461BACFE-2A34-DE3C-EC85-3F49C4570174}"/>
          </ac:spMkLst>
        </pc:spChg>
        <pc:spChg chg="add mod">
          <ac:chgData name="JF REYMON" userId="78e66fa89bdc7df9" providerId="LiveId" clId="{4B9BDA4D-B255-4F35-A066-1EC84D16EFF4}" dt="2024-04-08T08:41:34.652" v="7156" actId="2085"/>
          <ac:spMkLst>
            <pc:docMk/>
            <pc:sldMk cId="1725375219" sldId="303"/>
            <ac:spMk id="14" creationId="{51267F30-BD00-A8A8-00D6-3DCBFD806A05}"/>
          </ac:spMkLst>
        </pc:spChg>
        <pc:picChg chg="del">
          <ac:chgData name="JF REYMON" userId="78e66fa89bdc7df9" providerId="LiveId" clId="{4B9BDA4D-B255-4F35-A066-1EC84D16EFF4}" dt="2024-04-08T08:18:32.552" v="7001" actId="478"/>
          <ac:picMkLst>
            <pc:docMk/>
            <pc:sldMk cId="1725375219" sldId="303"/>
            <ac:picMk id="5" creationId="{D10EE7A9-FB8A-CC21-C005-000CABF844AB}"/>
          </ac:picMkLst>
        </pc:picChg>
        <pc:picChg chg="add mod">
          <ac:chgData name="JF REYMON" userId="78e66fa89bdc7df9" providerId="LiveId" clId="{4B9BDA4D-B255-4F35-A066-1EC84D16EFF4}" dt="2024-04-08T08:39:27.809" v="7139" actId="1076"/>
          <ac:picMkLst>
            <pc:docMk/>
            <pc:sldMk cId="1725375219" sldId="303"/>
            <ac:picMk id="7" creationId="{DD6E140B-82DE-4497-C443-DAEC03A98CAE}"/>
          </ac:picMkLst>
        </pc:picChg>
        <pc:picChg chg="add del">
          <ac:chgData name="JF REYMON" userId="78e66fa89bdc7df9" providerId="LiveId" clId="{4B9BDA4D-B255-4F35-A066-1EC84D16EFF4}" dt="2024-04-08T08:36:49.591" v="7052" actId="22"/>
          <ac:picMkLst>
            <pc:docMk/>
            <pc:sldMk cId="1725375219" sldId="303"/>
            <ac:picMk id="9" creationId="{CD32D8E6-7B82-B48B-82F3-318F5B6222A6}"/>
          </ac:picMkLst>
        </pc:picChg>
        <pc:picChg chg="add mod">
          <ac:chgData name="JF REYMON" userId="78e66fa89bdc7df9" providerId="LiveId" clId="{4B9BDA4D-B255-4F35-A066-1EC84D16EFF4}" dt="2024-04-08T08:45:19.396" v="7263" actId="14100"/>
          <ac:picMkLst>
            <pc:docMk/>
            <pc:sldMk cId="1725375219" sldId="303"/>
            <ac:picMk id="13" creationId="{C0BAEDA4-0488-D135-6427-0F7CE5DAEBD9}"/>
          </ac:picMkLst>
        </pc:picChg>
      </pc:sldChg>
      <pc:sldChg chg="modSp add mod ord">
        <pc:chgData name="JF REYMON" userId="78e66fa89bdc7df9" providerId="LiveId" clId="{4B9BDA4D-B255-4F35-A066-1EC84D16EFF4}" dt="2024-04-09T14:55:41.829" v="7992" actId="123"/>
        <pc:sldMkLst>
          <pc:docMk/>
          <pc:sldMk cId="530807580" sldId="304"/>
        </pc:sldMkLst>
        <pc:spChg chg="mod">
          <ac:chgData name="JF REYMON" userId="78e66fa89bdc7df9" providerId="LiveId" clId="{4B9BDA4D-B255-4F35-A066-1EC84D16EFF4}" dt="2024-04-08T08:46:06.722" v="7272" actId="20577"/>
          <ac:spMkLst>
            <pc:docMk/>
            <pc:sldMk cId="530807580" sldId="304"/>
            <ac:spMk id="10" creationId="{8632AD9C-B197-74F2-8151-96B055542A18}"/>
          </ac:spMkLst>
        </pc:spChg>
        <pc:spChg chg="mod">
          <ac:chgData name="JF REYMON" userId="78e66fa89bdc7df9" providerId="LiveId" clId="{4B9BDA4D-B255-4F35-A066-1EC84D16EFF4}" dt="2024-04-09T14:55:41.829" v="7992" actId="123"/>
          <ac:spMkLst>
            <pc:docMk/>
            <pc:sldMk cId="530807580" sldId="304"/>
            <ac:spMk id="11" creationId="{A98F91B5-2ADF-8D7F-F231-0D998B388D52}"/>
          </ac:spMkLst>
        </pc:spChg>
      </pc:sldChg>
      <pc:sldChg chg="addSp delSp modSp add mod">
        <pc:chgData name="JF REYMON" userId="78e66fa89bdc7df9" providerId="LiveId" clId="{4B9BDA4D-B255-4F35-A066-1EC84D16EFF4}" dt="2024-04-08T10:18:37.477" v="7630" actId="14100"/>
        <pc:sldMkLst>
          <pc:docMk/>
          <pc:sldMk cId="1756277547" sldId="305"/>
        </pc:sldMkLst>
        <pc:spChg chg="add mod">
          <ac:chgData name="JF REYMON" userId="78e66fa89bdc7df9" providerId="LiveId" clId="{4B9BDA4D-B255-4F35-A066-1EC84D16EFF4}" dt="2024-04-08T09:42:49.697" v="7528" actId="1076"/>
          <ac:spMkLst>
            <pc:docMk/>
            <pc:sldMk cId="1756277547" sldId="305"/>
            <ac:spMk id="5" creationId="{63E751B0-4E94-2B99-F156-76C0BB7E2FF3}"/>
          </ac:spMkLst>
        </pc:spChg>
        <pc:spChg chg="mod">
          <ac:chgData name="JF REYMON" userId="78e66fa89bdc7df9" providerId="LiveId" clId="{4B9BDA4D-B255-4F35-A066-1EC84D16EFF4}" dt="2024-04-08T09:34:50.795" v="7424" actId="20577"/>
          <ac:spMkLst>
            <pc:docMk/>
            <pc:sldMk cId="1756277547" sldId="305"/>
            <ac:spMk id="6" creationId="{7DB491F3-8447-B740-A30A-59D8618DAF33}"/>
          </ac:spMkLst>
        </pc:spChg>
        <pc:spChg chg="add mod">
          <ac:chgData name="JF REYMON" userId="78e66fa89bdc7df9" providerId="LiveId" clId="{4B9BDA4D-B255-4F35-A066-1EC84D16EFF4}" dt="2024-04-08T09:42:28.548" v="7524" actId="1076"/>
          <ac:spMkLst>
            <pc:docMk/>
            <pc:sldMk cId="1756277547" sldId="305"/>
            <ac:spMk id="8" creationId="{B28F422F-5926-8616-454D-E20C2F998A07}"/>
          </ac:spMkLst>
        </pc:spChg>
        <pc:spChg chg="add del">
          <ac:chgData name="JF REYMON" userId="78e66fa89bdc7df9" providerId="LiveId" clId="{4B9BDA4D-B255-4F35-A066-1EC84D16EFF4}" dt="2024-04-08T09:38:31.280" v="7490" actId="478"/>
          <ac:spMkLst>
            <pc:docMk/>
            <pc:sldMk cId="1756277547" sldId="305"/>
            <ac:spMk id="9" creationId="{A0FFE1C6-4200-BCBD-B3E0-B721AA5E9847}"/>
          </ac:spMkLst>
        </pc:spChg>
        <pc:spChg chg="mod">
          <ac:chgData name="JF REYMON" userId="78e66fa89bdc7df9" providerId="LiveId" clId="{4B9BDA4D-B255-4F35-A066-1EC84D16EFF4}" dt="2024-04-08T09:28:44.901" v="7318" actId="20577"/>
          <ac:spMkLst>
            <pc:docMk/>
            <pc:sldMk cId="1756277547" sldId="305"/>
            <ac:spMk id="10" creationId="{96844774-F593-9B1A-7EE1-9F70925F4158}"/>
          </ac:spMkLst>
        </pc:spChg>
        <pc:spChg chg="del mod">
          <ac:chgData name="JF REYMON" userId="78e66fa89bdc7df9" providerId="LiveId" clId="{4B9BDA4D-B255-4F35-A066-1EC84D16EFF4}" dt="2024-04-08T09:30:06.693" v="7351" actId="478"/>
          <ac:spMkLst>
            <pc:docMk/>
            <pc:sldMk cId="1756277547" sldId="305"/>
            <ac:spMk id="11" creationId="{461BACFE-2A34-DE3C-EC85-3F49C4570174}"/>
          </ac:spMkLst>
        </pc:spChg>
        <pc:spChg chg="del">
          <ac:chgData name="JF REYMON" userId="78e66fa89bdc7df9" providerId="LiveId" clId="{4B9BDA4D-B255-4F35-A066-1EC84D16EFF4}" dt="2024-04-08T09:29:06.234" v="7343" actId="478"/>
          <ac:spMkLst>
            <pc:docMk/>
            <pc:sldMk cId="1756277547" sldId="305"/>
            <ac:spMk id="14" creationId="{51267F30-BD00-A8A8-00D6-3DCBFD806A05}"/>
          </ac:spMkLst>
        </pc:spChg>
        <pc:spChg chg="add mod">
          <ac:chgData name="JF REYMON" userId="78e66fa89bdc7df9" providerId="LiveId" clId="{4B9BDA4D-B255-4F35-A066-1EC84D16EFF4}" dt="2024-04-08T09:42:05.488" v="7520" actId="1076"/>
          <ac:spMkLst>
            <pc:docMk/>
            <pc:sldMk cId="1756277547" sldId="305"/>
            <ac:spMk id="19" creationId="{691C5746-EC9B-D4D2-EA67-8160C0C6830E}"/>
          </ac:spMkLst>
        </pc:spChg>
        <pc:spChg chg="add mod">
          <ac:chgData name="JF REYMON" userId="78e66fa89bdc7df9" providerId="LiveId" clId="{4B9BDA4D-B255-4F35-A066-1EC84D16EFF4}" dt="2024-04-08T10:18:16.346" v="7625" actId="1076"/>
          <ac:spMkLst>
            <pc:docMk/>
            <pc:sldMk cId="1756277547" sldId="305"/>
            <ac:spMk id="25" creationId="{D65C8CAA-6264-CBE5-58E2-23F53DD42CD8}"/>
          </ac:spMkLst>
        </pc:spChg>
        <pc:picChg chg="add mod">
          <ac:chgData name="JF REYMON" userId="78e66fa89bdc7df9" providerId="LiveId" clId="{4B9BDA4D-B255-4F35-A066-1EC84D16EFF4}" dt="2024-04-08T09:41:46.028" v="7517" actId="1076"/>
          <ac:picMkLst>
            <pc:docMk/>
            <pc:sldMk cId="1756277547" sldId="305"/>
            <ac:picMk id="4" creationId="{D48B1982-4937-3005-07D3-548B3FDDF99F}"/>
          </ac:picMkLst>
        </pc:picChg>
        <pc:picChg chg="del">
          <ac:chgData name="JF REYMON" userId="78e66fa89bdc7df9" providerId="LiveId" clId="{4B9BDA4D-B255-4F35-A066-1EC84D16EFF4}" dt="2024-04-08T09:29:02.563" v="7341" actId="478"/>
          <ac:picMkLst>
            <pc:docMk/>
            <pc:sldMk cId="1756277547" sldId="305"/>
            <ac:picMk id="7" creationId="{DD6E140B-82DE-4497-C443-DAEC03A98CAE}"/>
          </ac:picMkLst>
        </pc:picChg>
        <pc:picChg chg="del">
          <ac:chgData name="JF REYMON" userId="78e66fa89bdc7df9" providerId="LiveId" clId="{4B9BDA4D-B255-4F35-A066-1EC84D16EFF4}" dt="2024-04-08T09:29:03.466" v="7342" actId="478"/>
          <ac:picMkLst>
            <pc:docMk/>
            <pc:sldMk cId="1756277547" sldId="305"/>
            <ac:picMk id="13" creationId="{C0BAEDA4-0488-D135-6427-0F7CE5DAEBD9}"/>
          </ac:picMkLst>
        </pc:picChg>
        <pc:cxnChg chg="add mod">
          <ac:chgData name="JF REYMON" userId="78e66fa89bdc7df9" providerId="LiveId" clId="{4B9BDA4D-B255-4F35-A066-1EC84D16EFF4}" dt="2024-04-08T09:42:56.598" v="7530" actId="14100"/>
          <ac:cxnSpMkLst>
            <pc:docMk/>
            <pc:sldMk cId="1756277547" sldId="305"/>
            <ac:cxnSpMk id="15" creationId="{55A36FC1-4635-D547-A562-88DB4095A878}"/>
          </ac:cxnSpMkLst>
        </pc:cxnChg>
        <pc:cxnChg chg="add mod">
          <ac:chgData name="JF REYMON" userId="78e66fa89bdc7df9" providerId="LiveId" clId="{4B9BDA4D-B255-4F35-A066-1EC84D16EFF4}" dt="2024-04-08T10:18:37.477" v="7630" actId="14100"/>
          <ac:cxnSpMkLst>
            <pc:docMk/>
            <pc:sldMk cId="1756277547" sldId="305"/>
            <ac:cxnSpMk id="17" creationId="{66220939-2CAC-AC1B-5EAC-F2651753FF2C}"/>
          </ac:cxnSpMkLst>
        </pc:cxnChg>
        <pc:cxnChg chg="add mod">
          <ac:chgData name="JF REYMON" userId="78e66fa89bdc7df9" providerId="LiveId" clId="{4B9BDA4D-B255-4F35-A066-1EC84D16EFF4}" dt="2024-04-08T09:42:15.525" v="7523" actId="1076"/>
          <ac:cxnSpMkLst>
            <pc:docMk/>
            <pc:sldMk cId="1756277547" sldId="305"/>
            <ac:cxnSpMk id="20" creationId="{E3766067-D094-3BA1-6AD5-6740E0EF569F}"/>
          </ac:cxnSpMkLst>
        </pc:cxnChg>
        <pc:cxnChg chg="add mod">
          <ac:chgData name="JF REYMON" userId="78e66fa89bdc7df9" providerId="LiveId" clId="{4B9BDA4D-B255-4F35-A066-1EC84D16EFF4}" dt="2024-04-08T10:17:46.112" v="7622"/>
          <ac:cxnSpMkLst>
            <pc:docMk/>
            <pc:sldMk cId="1756277547" sldId="305"/>
            <ac:cxnSpMk id="26" creationId="{38B757AD-91E6-BDD7-4BA9-82D960888A2A}"/>
          </ac:cxnSpMkLst>
        </pc:cxnChg>
      </pc:sldChg>
      <pc:sldChg chg="addSp delSp modSp add mod">
        <pc:chgData name="JF REYMON" userId="78e66fa89bdc7df9" providerId="LiveId" clId="{4B9BDA4D-B255-4F35-A066-1EC84D16EFF4}" dt="2024-04-09T06:42:09.336" v="7917" actId="20577"/>
        <pc:sldMkLst>
          <pc:docMk/>
          <pc:sldMk cId="3964708980" sldId="306"/>
        </pc:sldMkLst>
        <pc:spChg chg="del">
          <ac:chgData name="JF REYMON" userId="78e66fa89bdc7df9" providerId="LiveId" clId="{4B9BDA4D-B255-4F35-A066-1EC84D16EFF4}" dt="2024-04-09T06:35:07.341" v="7663" actId="478"/>
          <ac:spMkLst>
            <pc:docMk/>
            <pc:sldMk cId="3964708980" sldId="306"/>
            <ac:spMk id="5" creationId="{63E751B0-4E94-2B99-F156-76C0BB7E2FF3}"/>
          </ac:spMkLst>
        </pc:spChg>
        <pc:spChg chg="mod">
          <ac:chgData name="JF REYMON" userId="78e66fa89bdc7df9" providerId="LiveId" clId="{4B9BDA4D-B255-4F35-A066-1EC84D16EFF4}" dt="2024-04-09T06:42:09.336" v="7917" actId="20577"/>
          <ac:spMkLst>
            <pc:docMk/>
            <pc:sldMk cId="3964708980" sldId="306"/>
            <ac:spMk id="6" creationId="{7DB491F3-8447-B740-A30A-59D8618DAF33}"/>
          </ac:spMkLst>
        </pc:spChg>
        <pc:spChg chg="del mod">
          <ac:chgData name="JF REYMON" userId="78e66fa89bdc7df9" providerId="LiveId" clId="{4B9BDA4D-B255-4F35-A066-1EC84D16EFF4}" dt="2024-04-09T06:34:54.918" v="7661" actId="478"/>
          <ac:spMkLst>
            <pc:docMk/>
            <pc:sldMk cId="3964708980" sldId="306"/>
            <ac:spMk id="8" creationId="{B28F422F-5926-8616-454D-E20C2F998A07}"/>
          </ac:spMkLst>
        </pc:spChg>
        <pc:spChg chg="del mod">
          <ac:chgData name="JF REYMON" userId="78e66fa89bdc7df9" providerId="LiveId" clId="{4B9BDA4D-B255-4F35-A066-1EC84D16EFF4}" dt="2024-04-09T06:39:06.315" v="7874" actId="478"/>
          <ac:spMkLst>
            <pc:docMk/>
            <pc:sldMk cId="3964708980" sldId="306"/>
            <ac:spMk id="19" creationId="{691C5746-EC9B-D4D2-EA67-8160C0C6830E}"/>
          </ac:spMkLst>
        </pc:spChg>
        <pc:spChg chg="del">
          <ac:chgData name="JF REYMON" userId="78e66fa89bdc7df9" providerId="LiveId" clId="{4B9BDA4D-B255-4F35-A066-1EC84D16EFF4}" dt="2024-04-09T06:35:08.201" v="7664" actId="478"/>
          <ac:spMkLst>
            <pc:docMk/>
            <pc:sldMk cId="3964708980" sldId="306"/>
            <ac:spMk id="25" creationId="{D65C8CAA-6264-CBE5-58E2-23F53DD42CD8}"/>
          </ac:spMkLst>
        </pc:spChg>
        <pc:picChg chg="del">
          <ac:chgData name="JF REYMON" userId="78e66fa89bdc7df9" providerId="LiveId" clId="{4B9BDA4D-B255-4F35-A066-1EC84D16EFF4}" dt="2024-04-09T06:07:21.577" v="7654" actId="478"/>
          <ac:picMkLst>
            <pc:docMk/>
            <pc:sldMk cId="3964708980" sldId="306"/>
            <ac:picMk id="4" creationId="{D48B1982-4937-3005-07D3-548B3FDDF99F}"/>
          </ac:picMkLst>
        </pc:picChg>
        <pc:picChg chg="add mod">
          <ac:chgData name="JF REYMON" userId="78e66fa89bdc7df9" providerId="LiveId" clId="{4B9BDA4D-B255-4F35-A066-1EC84D16EFF4}" dt="2024-04-09T06:39:41.649" v="7879" actId="14100"/>
          <ac:picMkLst>
            <pc:docMk/>
            <pc:sldMk cId="3964708980" sldId="306"/>
            <ac:picMk id="7" creationId="{CB25C5CE-D51E-471E-D58E-AE9DC943DC8C}"/>
          </ac:picMkLst>
        </pc:picChg>
        <pc:cxnChg chg="del">
          <ac:chgData name="JF REYMON" userId="78e66fa89bdc7df9" providerId="LiveId" clId="{4B9BDA4D-B255-4F35-A066-1EC84D16EFF4}" dt="2024-04-09T06:35:06.352" v="7662" actId="478"/>
          <ac:cxnSpMkLst>
            <pc:docMk/>
            <pc:sldMk cId="3964708980" sldId="306"/>
            <ac:cxnSpMk id="15" creationId="{55A36FC1-4635-D547-A562-88DB4095A878}"/>
          </ac:cxnSpMkLst>
        </pc:cxnChg>
        <pc:cxnChg chg="del">
          <ac:chgData name="JF REYMON" userId="78e66fa89bdc7df9" providerId="LiveId" clId="{4B9BDA4D-B255-4F35-A066-1EC84D16EFF4}" dt="2024-04-09T06:35:08.931" v="7665" actId="478"/>
          <ac:cxnSpMkLst>
            <pc:docMk/>
            <pc:sldMk cId="3964708980" sldId="306"/>
            <ac:cxnSpMk id="17" creationId="{66220939-2CAC-AC1B-5EAC-F2651753FF2C}"/>
          </ac:cxnSpMkLst>
        </pc:cxnChg>
        <pc:cxnChg chg="del">
          <ac:chgData name="JF REYMON" userId="78e66fa89bdc7df9" providerId="LiveId" clId="{4B9BDA4D-B255-4F35-A066-1EC84D16EFF4}" dt="2024-04-09T06:39:08.696" v="7875" actId="478"/>
          <ac:cxnSpMkLst>
            <pc:docMk/>
            <pc:sldMk cId="3964708980" sldId="306"/>
            <ac:cxnSpMk id="20" creationId="{E3766067-D094-3BA1-6AD5-6740E0EF569F}"/>
          </ac:cxnSpMkLst>
        </pc:cxnChg>
        <pc:cxnChg chg="del mod">
          <ac:chgData name="JF REYMON" userId="78e66fa89bdc7df9" providerId="LiveId" clId="{4B9BDA4D-B255-4F35-A066-1EC84D16EFF4}" dt="2024-04-09T06:34:52.743" v="7660" actId="478"/>
          <ac:cxnSpMkLst>
            <pc:docMk/>
            <pc:sldMk cId="3964708980" sldId="306"/>
            <ac:cxnSpMk id="26" creationId="{38B757AD-91E6-BDD7-4BA9-82D960888A2A}"/>
          </ac:cxnSpMkLst>
        </pc:cxnChg>
      </pc:sldChg>
      <pc:sldChg chg="addSp delSp modSp add mod">
        <pc:chgData name="JF REYMON" userId="78e66fa89bdc7df9" providerId="LiveId" clId="{4B9BDA4D-B255-4F35-A066-1EC84D16EFF4}" dt="2024-04-09T06:41:26.843" v="7890" actId="14100"/>
        <pc:sldMkLst>
          <pc:docMk/>
          <pc:sldMk cId="1952065599" sldId="307"/>
        </pc:sldMkLst>
        <pc:spChg chg="del mod">
          <ac:chgData name="JF REYMON" userId="78e66fa89bdc7df9" providerId="LiveId" clId="{4B9BDA4D-B255-4F35-A066-1EC84D16EFF4}" dt="2024-04-09T06:41:14.506" v="7888" actId="478"/>
          <ac:spMkLst>
            <pc:docMk/>
            <pc:sldMk cId="1952065599" sldId="307"/>
            <ac:spMk id="6" creationId="{7DB491F3-8447-B740-A30A-59D8618DAF33}"/>
          </ac:spMkLst>
        </pc:spChg>
        <pc:picChg chg="add mod">
          <ac:chgData name="JF REYMON" userId="78e66fa89bdc7df9" providerId="LiveId" clId="{4B9BDA4D-B255-4F35-A066-1EC84D16EFF4}" dt="2024-04-09T06:41:26.843" v="7890" actId="14100"/>
          <ac:picMkLst>
            <pc:docMk/>
            <pc:sldMk cId="1952065599" sldId="307"/>
            <ac:picMk id="4" creationId="{87CA5A26-B224-43C6-D88F-1E9736C40ABE}"/>
          </ac:picMkLst>
        </pc:picChg>
        <pc:picChg chg="del">
          <ac:chgData name="JF REYMON" userId="78e66fa89bdc7df9" providerId="LiveId" clId="{4B9BDA4D-B255-4F35-A066-1EC84D16EFF4}" dt="2024-04-09T06:40:33.908" v="7884" actId="478"/>
          <ac:picMkLst>
            <pc:docMk/>
            <pc:sldMk cId="1952065599" sldId="307"/>
            <ac:picMk id="7" creationId="{CB25C5CE-D51E-471E-D58E-AE9DC943DC8C}"/>
          </ac:picMkLst>
        </pc:picChg>
      </pc:sldChg>
      <pc:sldChg chg="addSp delSp modSp add mod ord">
        <pc:chgData name="JF REYMON" userId="78e66fa89bdc7df9" providerId="LiveId" clId="{4B9BDA4D-B255-4F35-A066-1EC84D16EFF4}" dt="2024-04-09T15:13:57.415" v="8325" actId="1076"/>
        <pc:sldMkLst>
          <pc:docMk/>
          <pc:sldMk cId="3799370621" sldId="308"/>
        </pc:sldMkLst>
        <pc:spChg chg="add mod">
          <ac:chgData name="JF REYMON" userId="78e66fa89bdc7df9" providerId="LiveId" clId="{4B9BDA4D-B255-4F35-A066-1EC84D16EFF4}" dt="2024-04-09T15:13:57.415" v="8325" actId="1076"/>
          <ac:spMkLst>
            <pc:docMk/>
            <pc:sldMk cId="3799370621" sldId="308"/>
            <ac:spMk id="3" creationId="{BF80FEFC-4044-C84E-AB29-852FBD3D80AE}"/>
          </ac:spMkLst>
        </pc:spChg>
        <pc:spChg chg="mod">
          <ac:chgData name="JF REYMON" userId="78e66fa89bdc7df9" providerId="LiveId" clId="{4B9BDA4D-B255-4F35-A066-1EC84D16EFF4}" dt="2024-04-09T09:58:13.327" v="7967" actId="20577"/>
          <ac:spMkLst>
            <pc:docMk/>
            <pc:sldMk cId="3799370621" sldId="308"/>
            <ac:spMk id="10" creationId="{96844774-F593-9B1A-7EE1-9F70925F4158}"/>
          </ac:spMkLst>
        </pc:spChg>
        <pc:picChg chg="del">
          <ac:chgData name="JF REYMON" userId="78e66fa89bdc7df9" providerId="LiveId" clId="{4B9BDA4D-B255-4F35-A066-1EC84D16EFF4}" dt="2024-04-09T09:58:01.929" v="7959" actId="478"/>
          <ac:picMkLst>
            <pc:docMk/>
            <pc:sldMk cId="3799370621" sldId="308"/>
            <ac:picMk id="4" creationId="{87CA5A26-B224-43C6-D88F-1E9736C40ABE}"/>
          </ac:picMkLst>
        </pc:picChg>
      </pc:sldChg>
      <pc:sldChg chg="addSp delSp modSp add mod">
        <pc:chgData name="JF REYMON" userId="78e66fa89bdc7df9" providerId="LiveId" clId="{4B9BDA4D-B255-4F35-A066-1EC84D16EFF4}" dt="2024-04-09T15:42:35.770" v="8576" actId="14100"/>
        <pc:sldMkLst>
          <pc:docMk/>
          <pc:sldMk cId="1435004880" sldId="309"/>
        </pc:sldMkLst>
        <pc:spChg chg="del mod">
          <ac:chgData name="JF REYMON" userId="78e66fa89bdc7df9" providerId="LiveId" clId="{4B9BDA4D-B255-4F35-A066-1EC84D16EFF4}" dt="2024-04-09T15:14:29.329" v="8352" actId="478"/>
          <ac:spMkLst>
            <pc:docMk/>
            <pc:sldMk cId="1435004880" sldId="309"/>
            <ac:spMk id="3" creationId="{BF80FEFC-4044-C84E-AB29-852FBD3D80AE}"/>
          </ac:spMkLst>
        </pc:spChg>
        <pc:spChg chg="mod">
          <ac:chgData name="JF REYMON" userId="78e66fa89bdc7df9" providerId="LiveId" clId="{4B9BDA4D-B255-4F35-A066-1EC84D16EFF4}" dt="2024-04-09T15:14:23.116" v="8350" actId="20577"/>
          <ac:spMkLst>
            <pc:docMk/>
            <pc:sldMk cId="1435004880" sldId="309"/>
            <ac:spMk id="10" creationId="{96844774-F593-9B1A-7EE1-9F70925F4158}"/>
          </ac:spMkLst>
        </pc:spChg>
        <pc:spChg chg="add mod">
          <ac:chgData name="JF REYMON" userId="78e66fa89bdc7df9" providerId="LiveId" clId="{4B9BDA4D-B255-4F35-A066-1EC84D16EFF4}" dt="2024-04-09T15:34:27.729" v="8559" actId="1076"/>
          <ac:spMkLst>
            <pc:docMk/>
            <pc:sldMk cId="1435004880" sldId="309"/>
            <ac:spMk id="13" creationId="{80DDF4CD-16F8-6148-41AC-4C695DAA96CC}"/>
          </ac:spMkLst>
        </pc:spChg>
        <pc:spChg chg="add mod">
          <ac:chgData name="JF REYMON" userId="78e66fa89bdc7df9" providerId="LiveId" clId="{4B9BDA4D-B255-4F35-A066-1EC84D16EFF4}" dt="2024-04-09T15:34:53.557" v="8564" actId="1076"/>
          <ac:spMkLst>
            <pc:docMk/>
            <pc:sldMk cId="1435004880" sldId="309"/>
            <ac:spMk id="14" creationId="{0B5B0931-AA1A-36CF-D9D4-19F95DA675DB}"/>
          </ac:spMkLst>
        </pc:spChg>
        <pc:spChg chg="add mod">
          <ac:chgData name="JF REYMON" userId="78e66fa89bdc7df9" providerId="LiveId" clId="{4B9BDA4D-B255-4F35-A066-1EC84D16EFF4}" dt="2024-04-09T15:34:16.229" v="8557" actId="1076"/>
          <ac:spMkLst>
            <pc:docMk/>
            <pc:sldMk cId="1435004880" sldId="309"/>
            <ac:spMk id="15" creationId="{D54EE027-FD31-D509-A822-AE374553AE55}"/>
          </ac:spMkLst>
        </pc:spChg>
        <pc:spChg chg="add mod">
          <ac:chgData name="JF REYMON" userId="78e66fa89bdc7df9" providerId="LiveId" clId="{4B9BDA4D-B255-4F35-A066-1EC84D16EFF4}" dt="2024-04-09T15:34:41.394" v="8561" actId="1076"/>
          <ac:spMkLst>
            <pc:docMk/>
            <pc:sldMk cId="1435004880" sldId="309"/>
            <ac:spMk id="16" creationId="{468FC1AF-EBDA-6D2A-06AE-44ABE81552C5}"/>
          </ac:spMkLst>
        </pc:spChg>
        <pc:picChg chg="add mod">
          <ac:chgData name="JF REYMON" userId="78e66fa89bdc7df9" providerId="LiveId" clId="{4B9BDA4D-B255-4F35-A066-1EC84D16EFF4}" dt="2024-04-09T15:38:31.008" v="8572" actId="1076"/>
          <ac:picMkLst>
            <pc:docMk/>
            <pc:sldMk cId="1435004880" sldId="309"/>
            <ac:picMk id="5" creationId="{D7F00085-4AB7-DDBB-513B-AD153D99694A}"/>
          </ac:picMkLst>
        </pc:picChg>
        <pc:picChg chg="add mod">
          <ac:chgData name="JF REYMON" userId="78e66fa89bdc7df9" providerId="LiveId" clId="{4B9BDA4D-B255-4F35-A066-1EC84D16EFF4}" dt="2024-04-09T15:38:13.597" v="8570" actId="14100"/>
          <ac:picMkLst>
            <pc:docMk/>
            <pc:sldMk cId="1435004880" sldId="309"/>
            <ac:picMk id="7" creationId="{4BBC555E-08F3-1331-4B4C-4754A46C8CD1}"/>
          </ac:picMkLst>
        </pc:picChg>
        <pc:picChg chg="add mod">
          <ac:chgData name="JF REYMON" userId="78e66fa89bdc7df9" providerId="LiveId" clId="{4B9BDA4D-B255-4F35-A066-1EC84D16EFF4}" dt="2024-04-09T15:39:12.263" v="8573" actId="14100"/>
          <ac:picMkLst>
            <pc:docMk/>
            <pc:sldMk cId="1435004880" sldId="309"/>
            <ac:picMk id="9" creationId="{CFC163A6-B2FF-E705-B7B6-3607DA7F13E1}"/>
          </ac:picMkLst>
        </pc:picChg>
        <pc:picChg chg="add mod">
          <ac:chgData name="JF REYMON" userId="78e66fa89bdc7df9" providerId="LiveId" clId="{4B9BDA4D-B255-4F35-A066-1EC84D16EFF4}" dt="2024-04-09T15:42:35.770" v="8576" actId="14100"/>
          <ac:picMkLst>
            <pc:docMk/>
            <pc:sldMk cId="1435004880" sldId="309"/>
            <ac:picMk id="12" creationId="{373B0A54-8312-2694-FCFA-6D099640CC1B}"/>
          </ac:picMkLst>
        </pc:picChg>
      </pc:sldChg>
      <pc:sldChg chg="addSp delSp modSp add mod">
        <pc:chgData name="JF REYMON" userId="78e66fa89bdc7df9" providerId="LiveId" clId="{4B9BDA4D-B255-4F35-A066-1EC84D16EFF4}" dt="2024-04-10T08:23:24.455" v="9276" actId="5793"/>
        <pc:sldMkLst>
          <pc:docMk/>
          <pc:sldMk cId="2731807310" sldId="310"/>
        </pc:sldMkLst>
        <pc:spChg chg="add del mod">
          <ac:chgData name="JF REYMON" userId="78e66fa89bdc7df9" providerId="LiveId" clId="{4B9BDA4D-B255-4F35-A066-1EC84D16EFF4}" dt="2024-04-10T08:11:32.131" v="8647" actId="478"/>
          <ac:spMkLst>
            <pc:docMk/>
            <pc:sldMk cId="2731807310" sldId="310"/>
            <ac:spMk id="3" creationId="{BE1C86FB-AE57-1737-B521-1FA86788EBF9}"/>
          </ac:spMkLst>
        </pc:spChg>
        <pc:spChg chg="add mod">
          <ac:chgData name="JF REYMON" userId="78e66fa89bdc7df9" providerId="LiveId" clId="{4B9BDA4D-B255-4F35-A066-1EC84D16EFF4}" dt="2024-04-10T08:20:29.828" v="9245" actId="6549"/>
          <ac:spMkLst>
            <pc:docMk/>
            <pc:sldMk cId="2731807310" sldId="310"/>
            <ac:spMk id="4" creationId="{789A1D8A-F4A7-B429-6D50-029D9E07995A}"/>
          </ac:spMkLst>
        </pc:spChg>
        <pc:spChg chg="add mod">
          <ac:chgData name="JF REYMON" userId="78e66fa89bdc7df9" providerId="LiveId" clId="{4B9BDA4D-B255-4F35-A066-1EC84D16EFF4}" dt="2024-04-10T08:23:24.455" v="9276" actId="5793"/>
          <ac:spMkLst>
            <pc:docMk/>
            <pc:sldMk cId="2731807310" sldId="310"/>
            <ac:spMk id="6" creationId="{C2B21F6A-DF79-D4EF-BDD6-89D6109BCEAB}"/>
          </ac:spMkLst>
        </pc:spChg>
        <pc:spChg chg="mod">
          <ac:chgData name="JF REYMON" userId="78e66fa89bdc7df9" providerId="LiveId" clId="{4B9BDA4D-B255-4F35-A066-1EC84D16EFF4}" dt="2024-04-10T08:10:29.402" v="8620" actId="6549"/>
          <ac:spMkLst>
            <pc:docMk/>
            <pc:sldMk cId="2731807310" sldId="310"/>
            <ac:spMk id="10" creationId="{96844774-F593-9B1A-7EE1-9F70925F4158}"/>
          </ac:spMkLst>
        </pc:spChg>
        <pc:spChg chg="del">
          <ac:chgData name="JF REYMON" userId="78e66fa89bdc7df9" providerId="LiveId" clId="{4B9BDA4D-B255-4F35-A066-1EC84D16EFF4}" dt="2024-04-10T08:10:45.856" v="8622" actId="478"/>
          <ac:spMkLst>
            <pc:docMk/>
            <pc:sldMk cId="2731807310" sldId="310"/>
            <ac:spMk id="13" creationId="{80DDF4CD-16F8-6148-41AC-4C695DAA96CC}"/>
          </ac:spMkLst>
        </pc:spChg>
        <pc:spChg chg="del mod">
          <ac:chgData name="JF REYMON" userId="78e66fa89bdc7df9" providerId="LiveId" clId="{4B9BDA4D-B255-4F35-A066-1EC84D16EFF4}" dt="2024-04-10T08:10:50.546" v="8624" actId="478"/>
          <ac:spMkLst>
            <pc:docMk/>
            <pc:sldMk cId="2731807310" sldId="310"/>
            <ac:spMk id="14" creationId="{0B5B0931-AA1A-36CF-D9D4-19F95DA675DB}"/>
          </ac:spMkLst>
        </pc:spChg>
        <pc:spChg chg="del">
          <ac:chgData name="JF REYMON" userId="78e66fa89bdc7df9" providerId="LiveId" clId="{4B9BDA4D-B255-4F35-A066-1EC84D16EFF4}" dt="2024-04-10T08:10:42.810" v="8621" actId="478"/>
          <ac:spMkLst>
            <pc:docMk/>
            <pc:sldMk cId="2731807310" sldId="310"/>
            <ac:spMk id="15" creationId="{D54EE027-FD31-D509-A822-AE374553AE55}"/>
          </ac:spMkLst>
        </pc:spChg>
        <pc:spChg chg="del">
          <ac:chgData name="JF REYMON" userId="78e66fa89bdc7df9" providerId="LiveId" clId="{4B9BDA4D-B255-4F35-A066-1EC84D16EFF4}" dt="2024-04-10T08:10:42.810" v="8621" actId="478"/>
          <ac:spMkLst>
            <pc:docMk/>
            <pc:sldMk cId="2731807310" sldId="310"/>
            <ac:spMk id="16" creationId="{468FC1AF-EBDA-6D2A-06AE-44ABE81552C5}"/>
          </ac:spMkLst>
        </pc:spChg>
        <pc:picChg chg="del">
          <ac:chgData name="JF REYMON" userId="78e66fa89bdc7df9" providerId="LiveId" clId="{4B9BDA4D-B255-4F35-A066-1EC84D16EFF4}" dt="2024-04-10T08:10:42.810" v="8621" actId="478"/>
          <ac:picMkLst>
            <pc:docMk/>
            <pc:sldMk cId="2731807310" sldId="310"/>
            <ac:picMk id="5" creationId="{D7F00085-4AB7-DDBB-513B-AD153D99694A}"/>
          </ac:picMkLst>
        </pc:picChg>
        <pc:picChg chg="del">
          <ac:chgData name="JF REYMON" userId="78e66fa89bdc7df9" providerId="LiveId" clId="{4B9BDA4D-B255-4F35-A066-1EC84D16EFF4}" dt="2024-04-10T08:10:58.766" v="8626" actId="478"/>
          <ac:picMkLst>
            <pc:docMk/>
            <pc:sldMk cId="2731807310" sldId="310"/>
            <ac:picMk id="7" creationId="{4BBC555E-08F3-1331-4B4C-4754A46C8CD1}"/>
          </ac:picMkLst>
        </pc:picChg>
        <pc:picChg chg="del">
          <ac:chgData name="JF REYMON" userId="78e66fa89bdc7df9" providerId="LiveId" clId="{4B9BDA4D-B255-4F35-A066-1EC84D16EFF4}" dt="2024-04-10T08:10:42.810" v="8621" actId="478"/>
          <ac:picMkLst>
            <pc:docMk/>
            <pc:sldMk cId="2731807310" sldId="310"/>
            <ac:picMk id="9" creationId="{CFC163A6-B2FF-E705-B7B6-3607DA7F13E1}"/>
          </ac:picMkLst>
        </pc:picChg>
        <pc:picChg chg="add mod">
          <ac:chgData name="JF REYMON" userId="78e66fa89bdc7df9" providerId="LiveId" clId="{4B9BDA4D-B255-4F35-A066-1EC84D16EFF4}" dt="2024-04-10T08:22:54.477" v="9254" actId="1076"/>
          <ac:picMkLst>
            <pc:docMk/>
            <pc:sldMk cId="2731807310" sldId="310"/>
            <ac:picMk id="11" creationId="{E6C49644-57B2-5F29-3626-D84A45B80691}"/>
          </ac:picMkLst>
        </pc:picChg>
        <pc:picChg chg="del">
          <ac:chgData name="JF REYMON" userId="78e66fa89bdc7df9" providerId="LiveId" clId="{4B9BDA4D-B255-4F35-A066-1EC84D16EFF4}" dt="2024-04-10T08:10:56.091" v="8625" actId="478"/>
          <ac:picMkLst>
            <pc:docMk/>
            <pc:sldMk cId="2731807310" sldId="310"/>
            <ac:picMk id="12" creationId="{373B0A54-8312-2694-FCFA-6D099640CC1B}"/>
          </ac:picMkLst>
        </pc:picChg>
        <pc:picChg chg="add mod">
          <ac:chgData name="JF REYMON" userId="78e66fa89bdc7df9" providerId="LiveId" clId="{4B9BDA4D-B255-4F35-A066-1EC84D16EFF4}" dt="2024-04-10T08:22:49.839" v="9253" actId="1076"/>
          <ac:picMkLst>
            <pc:docMk/>
            <pc:sldMk cId="2731807310" sldId="310"/>
            <ac:picMk id="18" creationId="{C9D2C2C6-0E4A-2FC2-96BF-B281957AD66E}"/>
          </ac:picMkLst>
        </pc:picChg>
      </pc:sldChg>
      <pc:sldChg chg="addSp delSp modSp add mod">
        <pc:chgData name="JF REYMON" userId="78e66fa89bdc7df9" providerId="LiveId" clId="{4B9BDA4D-B255-4F35-A066-1EC84D16EFF4}" dt="2024-04-10T08:29:40.520" v="9638" actId="20577"/>
        <pc:sldMkLst>
          <pc:docMk/>
          <pc:sldMk cId="3017474730" sldId="311"/>
        </pc:sldMkLst>
        <pc:spChg chg="mod">
          <ac:chgData name="JF REYMON" userId="78e66fa89bdc7df9" providerId="LiveId" clId="{4B9BDA4D-B255-4F35-A066-1EC84D16EFF4}" dt="2024-04-10T08:29:40.520" v="9638" actId="20577"/>
          <ac:spMkLst>
            <pc:docMk/>
            <pc:sldMk cId="3017474730" sldId="311"/>
            <ac:spMk id="4" creationId="{789A1D8A-F4A7-B429-6D50-029D9E07995A}"/>
          </ac:spMkLst>
        </pc:spChg>
        <pc:spChg chg="del">
          <ac:chgData name="JF REYMON" userId="78e66fa89bdc7df9" providerId="LiveId" clId="{4B9BDA4D-B255-4F35-A066-1EC84D16EFF4}" dt="2024-04-10T08:25:37.336" v="9453" actId="478"/>
          <ac:spMkLst>
            <pc:docMk/>
            <pc:sldMk cId="3017474730" sldId="311"/>
            <ac:spMk id="6" creationId="{C2B21F6A-DF79-D4EF-BDD6-89D6109BCEAB}"/>
          </ac:spMkLst>
        </pc:spChg>
        <pc:spChg chg="mod">
          <ac:chgData name="JF REYMON" userId="78e66fa89bdc7df9" providerId="LiveId" clId="{4B9BDA4D-B255-4F35-A066-1EC84D16EFF4}" dt="2024-04-10T08:24:30.741" v="9307" actId="20577"/>
          <ac:spMkLst>
            <pc:docMk/>
            <pc:sldMk cId="3017474730" sldId="311"/>
            <ac:spMk id="10" creationId="{96844774-F593-9B1A-7EE1-9F70925F4158}"/>
          </ac:spMkLst>
        </pc:spChg>
        <pc:picChg chg="add del mod">
          <ac:chgData name="JF REYMON" userId="78e66fa89bdc7df9" providerId="LiveId" clId="{4B9BDA4D-B255-4F35-A066-1EC84D16EFF4}" dt="2024-04-10T08:29:27.655" v="9621" actId="478"/>
          <ac:picMkLst>
            <pc:docMk/>
            <pc:sldMk cId="3017474730" sldId="311"/>
            <ac:picMk id="5" creationId="{BE2BF1A6-CAE1-221E-31EF-53568F31A041}"/>
          </ac:picMkLst>
        </pc:picChg>
        <pc:picChg chg="add del mod">
          <ac:chgData name="JF REYMON" userId="78e66fa89bdc7df9" providerId="LiveId" clId="{4B9BDA4D-B255-4F35-A066-1EC84D16EFF4}" dt="2024-04-10T08:29:29.437" v="9622" actId="478"/>
          <ac:picMkLst>
            <pc:docMk/>
            <pc:sldMk cId="3017474730" sldId="311"/>
            <ac:picMk id="8" creationId="{AA54A6FB-8C69-19D5-0A80-AABC1A5337BC}"/>
          </ac:picMkLst>
        </pc:picChg>
        <pc:picChg chg="del">
          <ac:chgData name="JF REYMON" userId="78e66fa89bdc7df9" providerId="LiveId" clId="{4B9BDA4D-B255-4F35-A066-1EC84D16EFF4}" dt="2024-04-10T08:24:36.551" v="9308" actId="478"/>
          <ac:picMkLst>
            <pc:docMk/>
            <pc:sldMk cId="3017474730" sldId="311"/>
            <ac:picMk id="11" creationId="{E6C49644-57B2-5F29-3626-D84A45B80691}"/>
          </ac:picMkLst>
        </pc:picChg>
        <pc:picChg chg="del">
          <ac:chgData name="JF REYMON" userId="78e66fa89bdc7df9" providerId="LiveId" clId="{4B9BDA4D-B255-4F35-A066-1EC84D16EFF4}" dt="2024-04-10T08:24:37.400" v="9309" actId="478"/>
          <ac:picMkLst>
            <pc:docMk/>
            <pc:sldMk cId="3017474730" sldId="311"/>
            <ac:picMk id="18" creationId="{C9D2C2C6-0E4A-2FC2-96BF-B281957AD66E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02T10:09:48.262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 45 24575,'99'1'0,"106"-3"0,-140-8 0,-45 6 0,0 1 0,27-1 0,38-7 0,-63 6 0,-1 2 0,24-1 0,281 5-1365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D6D732-2D8D-4A4A-9725-D36F9055CFEA}" type="datetimeFigureOut">
              <a:rPr lang="fr-FR" smtClean="0"/>
              <a:t>11/04/2024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0365DA-EF61-4967-864E-74CC25CEB47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9720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942430BA-D508-E00A-19A2-1B0360B42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" t="9639" r="4777" b="13814"/>
          <a:stretch/>
        </p:blipFill>
        <p:spPr>
          <a:xfrm>
            <a:off x="0" y="631271"/>
            <a:ext cx="12192000" cy="559545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11FF50F2-51FB-3E2C-94DC-BEF9272BFBD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6300" y="832925"/>
            <a:ext cx="3632433" cy="1312966"/>
          </a:xfrm>
          <a:prstGeom prst="rect">
            <a:avLst/>
          </a:prstGeom>
        </p:spPr>
      </p:pic>
      <p:sp>
        <p:nvSpPr>
          <p:cNvPr id="9" name="Titre 3">
            <a:extLst>
              <a:ext uri="{FF2B5EF4-FFF2-40B4-BE49-F238E27FC236}">
                <a16:creationId xmlns:a16="http://schemas.microsoft.com/office/drawing/2014/main" id="{ADD56D75-E3CD-782E-DDB5-97BC2BC74D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3788287"/>
            <a:ext cx="5992899" cy="1091284"/>
          </a:xfrm>
        </p:spPr>
        <p:txBody>
          <a:bodyPr anchor="b">
            <a:normAutofit/>
          </a:bodyPr>
          <a:lstStyle>
            <a:lvl1pPr>
              <a:defRPr sz="44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 b="1" dirty="0">
                <a:solidFill>
                  <a:schemeClr val="bg1"/>
                </a:solidFill>
                <a:latin typeface="Montserrat" panose="00000500000000000000" pitchFamily="50" charset="0"/>
              </a:rPr>
              <a:t>Votre titre</a:t>
            </a:r>
          </a:p>
        </p:txBody>
      </p:sp>
    </p:spTree>
    <p:extLst>
      <p:ext uri="{BB962C8B-B14F-4D97-AF65-F5344CB8AC3E}">
        <p14:creationId xmlns:p14="http://schemas.microsoft.com/office/powerpoint/2010/main" val="3157646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E6B74DB8-1572-A92C-C79D-AD1EF67C47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118629" y="5232921"/>
            <a:ext cx="2073371" cy="1630981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0498386-4633-AFBC-65E0-F437F1132F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buClr>
                <a:srgbClr val="7F59A1"/>
              </a:buClr>
              <a:defRPr/>
            </a:lvl1pPr>
            <a:lvl2pPr>
              <a:buClr>
                <a:srgbClr val="00ACA9"/>
              </a:buClr>
              <a:defRPr/>
            </a:lvl2pPr>
            <a:lvl3pPr>
              <a:buClr>
                <a:srgbClr val="BB66A5"/>
              </a:buClr>
              <a:defRPr/>
            </a:lvl3pPr>
            <a:lvl4pPr>
              <a:buClr>
                <a:srgbClr val="EA5B0C"/>
              </a:buClr>
              <a:defRPr/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9632F69-D5E4-94FC-1FAA-DBC8B5BC53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buClr>
                <a:srgbClr val="7F59A1"/>
              </a:buClr>
              <a:defRPr/>
            </a:lvl1pPr>
            <a:lvl2pPr>
              <a:buClr>
                <a:srgbClr val="00ACA9"/>
              </a:buClr>
              <a:defRPr/>
            </a:lvl2pPr>
            <a:lvl3pPr>
              <a:buClr>
                <a:srgbClr val="BB66A5"/>
              </a:buClr>
              <a:defRPr/>
            </a:lvl3pPr>
            <a:lvl4pPr>
              <a:buClr>
                <a:srgbClr val="EA5B0C"/>
              </a:buClr>
              <a:defRPr/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A8B30EF-C3F0-A0E8-78AE-16F36FCA4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DB79A4D-2AA9-D1A8-CAF3-ED3354759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3FC0D9C4-0094-7C87-48E9-68DB93C3DFEB}"/>
              </a:ext>
            </a:extLst>
          </p:cNvPr>
          <p:cNvSpPr/>
          <p:nvPr userDrawn="1"/>
        </p:nvSpPr>
        <p:spPr>
          <a:xfrm>
            <a:off x="-346509" y="365125"/>
            <a:ext cx="11700309" cy="1325563"/>
          </a:xfrm>
          <a:prstGeom prst="roundRect">
            <a:avLst/>
          </a:prstGeom>
          <a:solidFill>
            <a:srgbClr val="00ACA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3">
            <a:extLst>
              <a:ext uri="{FF2B5EF4-FFF2-40B4-BE49-F238E27FC236}">
                <a16:creationId xmlns:a16="http://schemas.microsoft.com/office/drawing/2014/main" id="{9A4A8B30-7C54-59DC-CA03-91A7B37A17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4193" y="660634"/>
            <a:ext cx="10515600" cy="739428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 b="1" dirty="0">
                <a:solidFill>
                  <a:schemeClr val="bg1"/>
                </a:solidFill>
                <a:latin typeface="Montserrat" panose="00000500000000000000" pitchFamily="50" charset="0"/>
              </a:rPr>
              <a:t>Votre texte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A7E7A78-CE56-E7D2-92E3-1C078E46DF2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4193" y="6288661"/>
            <a:ext cx="1208014" cy="432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702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3B55E6-540D-9C25-57E6-1F0A83D78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306" y="136525"/>
            <a:ext cx="6747856" cy="1325563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0ACA9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CB53071-12B5-01F7-2821-4FE323C61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5559BEE-934E-2767-8AB7-AA4571644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‹N°›</a:t>
            </a:fld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1F1873-4929-E4AD-749D-8E53EF338F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49793" y="94961"/>
            <a:ext cx="1208014" cy="432814"/>
          </a:xfrm>
          <a:prstGeom prst="rect">
            <a:avLst/>
          </a:prstGeom>
        </p:spPr>
      </p:pic>
      <p:sp>
        <p:nvSpPr>
          <p:cNvPr id="3" name="Espace réservé du contenu 3">
            <a:extLst>
              <a:ext uri="{FF2B5EF4-FFF2-40B4-BE49-F238E27FC236}">
                <a16:creationId xmlns:a16="http://schemas.microsoft.com/office/drawing/2014/main" id="{8BAECDCB-9D79-F106-628E-5CEB8A7B6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31826" y="714895"/>
            <a:ext cx="4021974" cy="5462068"/>
          </a:xfrm>
        </p:spPr>
        <p:txBody>
          <a:bodyPr/>
          <a:lstStyle>
            <a:lvl1pPr>
              <a:buClr>
                <a:srgbClr val="7F59A1"/>
              </a:buClr>
              <a:defRPr/>
            </a:lvl1pPr>
            <a:lvl2pPr>
              <a:buClr>
                <a:srgbClr val="00ACA9"/>
              </a:buClr>
              <a:defRPr/>
            </a:lvl2pPr>
            <a:lvl3pPr>
              <a:buClr>
                <a:srgbClr val="BB66A5"/>
              </a:buClr>
              <a:defRPr/>
            </a:lvl3pPr>
            <a:lvl4pPr>
              <a:buClr>
                <a:srgbClr val="EA5B0C"/>
              </a:buClr>
              <a:defRPr/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u contenu 3">
            <a:extLst>
              <a:ext uri="{FF2B5EF4-FFF2-40B4-BE49-F238E27FC236}">
                <a16:creationId xmlns:a16="http://schemas.microsoft.com/office/drawing/2014/main" id="{60CA84A8-3935-66C9-A990-B84ADD9CBC83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123306" y="1641475"/>
            <a:ext cx="6747856" cy="4535488"/>
          </a:xfrm>
        </p:spPr>
        <p:txBody>
          <a:bodyPr/>
          <a:lstStyle>
            <a:lvl1pPr>
              <a:buClr>
                <a:srgbClr val="7F59A1"/>
              </a:buClr>
              <a:defRPr/>
            </a:lvl1pPr>
            <a:lvl2pPr>
              <a:buClr>
                <a:srgbClr val="00ACA9"/>
              </a:buClr>
              <a:defRPr/>
            </a:lvl2pPr>
            <a:lvl3pPr>
              <a:buClr>
                <a:srgbClr val="BB66A5"/>
              </a:buClr>
              <a:defRPr/>
            </a:lvl3pPr>
            <a:lvl4pPr>
              <a:buClr>
                <a:srgbClr val="EA5B0C"/>
              </a:buClr>
              <a:defRPr/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45233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DFEBBA0-0753-76A7-0E38-F2D5C5E3A8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7F59A1"/>
              </a:buClr>
              <a:defRPr/>
            </a:lvl1pPr>
            <a:lvl2pPr>
              <a:buClr>
                <a:srgbClr val="00ACA9"/>
              </a:buClr>
              <a:defRPr/>
            </a:lvl2pPr>
            <a:lvl3pPr>
              <a:buClr>
                <a:srgbClr val="BB66A5"/>
              </a:buClr>
              <a:defRPr/>
            </a:lvl3pPr>
            <a:lvl4pPr>
              <a:buClr>
                <a:srgbClr val="EA5B0C"/>
              </a:buClr>
              <a:defRPr/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15E5F8B-44BA-F582-633F-362FB83C4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58EA12F-615F-1709-C21D-2FCE5F9B0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08B1A42D-A2A0-F822-A49D-9BC5F56CD396}"/>
              </a:ext>
            </a:extLst>
          </p:cNvPr>
          <p:cNvSpPr/>
          <p:nvPr userDrawn="1"/>
        </p:nvSpPr>
        <p:spPr>
          <a:xfrm>
            <a:off x="-346509" y="365125"/>
            <a:ext cx="11700309" cy="1325563"/>
          </a:xfrm>
          <a:prstGeom prst="roundRect">
            <a:avLst/>
          </a:prstGeom>
          <a:solidFill>
            <a:srgbClr val="BB66A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C793DA8-F39A-E37B-C292-D00B10E262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4193" y="6288661"/>
            <a:ext cx="1208014" cy="432814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A008D81C-E24C-9DF1-0545-24F988057C6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118629" y="5232921"/>
            <a:ext cx="2073371" cy="1630981"/>
          </a:xfrm>
          <a:prstGeom prst="rect">
            <a:avLst/>
          </a:prstGeom>
        </p:spPr>
      </p:pic>
      <p:sp>
        <p:nvSpPr>
          <p:cNvPr id="4" name="Titre 3">
            <a:extLst>
              <a:ext uri="{FF2B5EF4-FFF2-40B4-BE49-F238E27FC236}">
                <a16:creationId xmlns:a16="http://schemas.microsoft.com/office/drawing/2014/main" id="{9CC53B6D-475F-562F-7C0C-DA88199274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4193" y="660634"/>
            <a:ext cx="10515600" cy="739428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 b="1" dirty="0">
                <a:solidFill>
                  <a:schemeClr val="bg1"/>
                </a:solidFill>
                <a:latin typeface="Montserrat" panose="00000500000000000000" pitchFamily="50" charset="0"/>
              </a:rPr>
              <a:t>Votre texte</a:t>
            </a:r>
          </a:p>
        </p:txBody>
      </p:sp>
    </p:spTree>
    <p:extLst>
      <p:ext uri="{BB962C8B-B14F-4D97-AF65-F5344CB8AC3E}">
        <p14:creationId xmlns:p14="http://schemas.microsoft.com/office/powerpoint/2010/main" val="3864302232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99C6853C-C158-4A63-288B-02F2EAB111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118629" y="5232921"/>
            <a:ext cx="2073371" cy="1630981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0498386-4633-AFBC-65E0-F437F1132F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buClr>
                <a:srgbClr val="7F59A1"/>
              </a:buClr>
              <a:defRPr/>
            </a:lvl1pPr>
            <a:lvl2pPr>
              <a:buClr>
                <a:srgbClr val="00ACA9"/>
              </a:buClr>
              <a:defRPr/>
            </a:lvl2pPr>
            <a:lvl3pPr>
              <a:buClr>
                <a:srgbClr val="BB66A5"/>
              </a:buClr>
              <a:defRPr/>
            </a:lvl3pPr>
            <a:lvl4pPr>
              <a:buClr>
                <a:srgbClr val="EA5B0C"/>
              </a:buClr>
              <a:defRPr/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9632F69-D5E4-94FC-1FAA-DBC8B5BC53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buClr>
                <a:srgbClr val="7F59A1"/>
              </a:buClr>
              <a:defRPr/>
            </a:lvl1pPr>
            <a:lvl2pPr>
              <a:buClr>
                <a:srgbClr val="00ACA9"/>
              </a:buClr>
              <a:defRPr/>
            </a:lvl2pPr>
            <a:lvl3pPr>
              <a:buClr>
                <a:srgbClr val="BB66A5"/>
              </a:buClr>
              <a:defRPr/>
            </a:lvl3pPr>
            <a:lvl4pPr>
              <a:buClr>
                <a:srgbClr val="EA5B0C"/>
              </a:buClr>
              <a:defRPr/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A8B30EF-C3F0-A0E8-78AE-16F36FCA4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DB79A4D-2AA9-D1A8-CAF3-ED3354759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3FC0D9C4-0094-7C87-48E9-68DB93C3DFEB}"/>
              </a:ext>
            </a:extLst>
          </p:cNvPr>
          <p:cNvSpPr/>
          <p:nvPr userDrawn="1"/>
        </p:nvSpPr>
        <p:spPr>
          <a:xfrm>
            <a:off x="-346509" y="365125"/>
            <a:ext cx="11700309" cy="1325563"/>
          </a:xfrm>
          <a:prstGeom prst="roundRect">
            <a:avLst/>
          </a:prstGeom>
          <a:solidFill>
            <a:srgbClr val="BB66A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3">
            <a:extLst>
              <a:ext uri="{FF2B5EF4-FFF2-40B4-BE49-F238E27FC236}">
                <a16:creationId xmlns:a16="http://schemas.microsoft.com/office/drawing/2014/main" id="{9A4A8B30-7C54-59DC-CA03-91A7B37A17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4193" y="660634"/>
            <a:ext cx="10515600" cy="739428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 b="1" dirty="0">
                <a:solidFill>
                  <a:schemeClr val="bg1"/>
                </a:solidFill>
                <a:latin typeface="Montserrat" panose="00000500000000000000" pitchFamily="50" charset="0"/>
              </a:rPr>
              <a:t>Votre texte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A7E7A78-CE56-E7D2-92E3-1C078E46DF2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4193" y="6288661"/>
            <a:ext cx="1208014" cy="432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301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3B55E6-540D-9C25-57E6-1F0A83D78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306" y="136525"/>
            <a:ext cx="6747856" cy="1325563"/>
          </a:xfrm>
        </p:spPr>
        <p:txBody>
          <a:bodyPr>
            <a:normAutofit/>
          </a:bodyPr>
          <a:lstStyle>
            <a:lvl1pPr>
              <a:defRPr sz="3600">
                <a:solidFill>
                  <a:srgbClr val="BB66A5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CB53071-12B5-01F7-2821-4FE323C61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5559BEE-934E-2767-8AB7-AA4571644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‹N°›</a:t>
            </a:fld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1F1873-4929-E4AD-749D-8E53EF338F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49793" y="94961"/>
            <a:ext cx="1208014" cy="432814"/>
          </a:xfrm>
          <a:prstGeom prst="rect">
            <a:avLst/>
          </a:prstGeom>
        </p:spPr>
      </p:pic>
      <p:sp>
        <p:nvSpPr>
          <p:cNvPr id="3" name="Espace réservé du contenu 3">
            <a:extLst>
              <a:ext uri="{FF2B5EF4-FFF2-40B4-BE49-F238E27FC236}">
                <a16:creationId xmlns:a16="http://schemas.microsoft.com/office/drawing/2014/main" id="{5541839E-D8C2-9533-88CB-6745E73169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31826" y="714895"/>
            <a:ext cx="4021974" cy="5462068"/>
          </a:xfrm>
        </p:spPr>
        <p:txBody>
          <a:bodyPr/>
          <a:lstStyle>
            <a:lvl1pPr>
              <a:buClr>
                <a:srgbClr val="7F59A1"/>
              </a:buClr>
              <a:defRPr/>
            </a:lvl1pPr>
            <a:lvl2pPr>
              <a:buClr>
                <a:srgbClr val="00ACA9"/>
              </a:buClr>
              <a:defRPr/>
            </a:lvl2pPr>
            <a:lvl3pPr>
              <a:buClr>
                <a:srgbClr val="BB66A5"/>
              </a:buClr>
              <a:defRPr/>
            </a:lvl3pPr>
            <a:lvl4pPr>
              <a:buClr>
                <a:srgbClr val="EA5B0C"/>
              </a:buClr>
              <a:defRPr/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u contenu 3">
            <a:extLst>
              <a:ext uri="{FF2B5EF4-FFF2-40B4-BE49-F238E27FC236}">
                <a16:creationId xmlns:a16="http://schemas.microsoft.com/office/drawing/2014/main" id="{F7283035-E353-BC1F-8CDC-0DFE2B9931D6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123306" y="1641475"/>
            <a:ext cx="6747856" cy="4535488"/>
          </a:xfrm>
        </p:spPr>
        <p:txBody>
          <a:bodyPr/>
          <a:lstStyle>
            <a:lvl1pPr>
              <a:buClr>
                <a:srgbClr val="7F59A1"/>
              </a:buClr>
              <a:defRPr/>
            </a:lvl1pPr>
            <a:lvl2pPr>
              <a:buClr>
                <a:srgbClr val="00ACA9"/>
              </a:buClr>
              <a:defRPr/>
            </a:lvl2pPr>
            <a:lvl3pPr>
              <a:buClr>
                <a:srgbClr val="BB66A5"/>
              </a:buClr>
              <a:defRPr/>
            </a:lvl3pPr>
            <a:lvl4pPr>
              <a:buClr>
                <a:srgbClr val="EA5B0C"/>
              </a:buClr>
              <a:defRPr/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135530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DFEBBA0-0753-76A7-0E38-F2D5C5E3A8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7F59A1"/>
              </a:buClr>
              <a:defRPr/>
            </a:lvl1pPr>
            <a:lvl2pPr>
              <a:buClr>
                <a:srgbClr val="00ACA9"/>
              </a:buClr>
              <a:defRPr/>
            </a:lvl2pPr>
            <a:lvl3pPr>
              <a:buClr>
                <a:srgbClr val="BB66A5"/>
              </a:buClr>
              <a:defRPr/>
            </a:lvl3pPr>
            <a:lvl4pPr>
              <a:buClr>
                <a:srgbClr val="EA5B0C"/>
              </a:buClr>
              <a:defRPr/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15E5F8B-44BA-F582-633F-362FB83C4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58EA12F-615F-1709-C21D-2FCE5F9B0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08B1A42D-A2A0-F822-A49D-9BC5F56CD396}"/>
              </a:ext>
            </a:extLst>
          </p:cNvPr>
          <p:cNvSpPr/>
          <p:nvPr userDrawn="1"/>
        </p:nvSpPr>
        <p:spPr>
          <a:xfrm>
            <a:off x="-346509" y="365125"/>
            <a:ext cx="11700309" cy="1325563"/>
          </a:xfrm>
          <a:prstGeom prst="roundRect">
            <a:avLst/>
          </a:prstGeom>
          <a:solidFill>
            <a:srgbClr val="EA5B0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C793DA8-F39A-E37B-C292-D00B10E262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4193" y="6288661"/>
            <a:ext cx="1208014" cy="432814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8C5E8094-0562-4D15-98F4-C232A13E1E8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118629" y="5232921"/>
            <a:ext cx="2073371" cy="1630981"/>
          </a:xfrm>
          <a:prstGeom prst="rect">
            <a:avLst/>
          </a:prstGeom>
        </p:spPr>
      </p:pic>
      <p:sp>
        <p:nvSpPr>
          <p:cNvPr id="4" name="Titre 3">
            <a:extLst>
              <a:ext uri="{FF2B5EF4-FFF2-40B4-BE49-F238E27FC236}">
                <a16:creationId xmlns:a16="http://schemas.microsoft.com/office/drawing/2014/main" id="{A9169EC3-C585-C1BB-C3E9-63548DDDCE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4193" y="660634"/>
            <a:ext cx="10515600" cy="739428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 b="1" dirty="0">
                <a:solidFill>
                  <a:schemeClr val="bg1"/>
                </a:solidFill>
                <a:latin typeface="Montserrat" panose="00000500000000000000" pitchFamily="50" charset="0"/>
              </a:rPr>
              <a:t>Votre texte</a:t>
            </a:r>
          </a:p>
        </p:txBody>
      </p:sp>
    </p:spTree>
    <p:extLst>
      <p:ext uri="{BB962C8B-B14F-4D97-AF65-F5344CB8AC3E}">
        <p14:creationId xmlns:p14="http://schemas.microsoft.com/office/powerpoint/2010/main" val="2759997627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B13C0B6E-A2CE-B0A6-5B12-8B00E0E8FA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118629" y="5232921"/>
            <a:ext cx="2073371" cy="1630981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0498386-4633-AFBC-65E0-F437F1132F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buClr>
                <a:srgbClr val="7F59A1"/>
              </a:buClr>
              <a:defRPr/>
            </a:lvl1pPr>
            <a:lvl2pPr>
              <a:buClr>
                <a:srgbClr val="00ACA9"/>
              </a:buClr>
              <a:defRPr/>
            </a:lvl2pPr>
            <a:lvl3pPr>
              <a:buClr>
                <a:srgbClr val="BB66A5"/>
              </a:buClr>
              <a:defRPr/>
            </a:lvl3pPr>
            <a:lvl4pPr>
              <a:buClr>
                <a:srgbClr val="EA5B0C"/>
              </a:buClr>
              <a:defRPr/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9632F69-D5E4-94FC-1FAA-DBC8B5BC53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buClr>
                <a:srgbClr val="7F59A1"/>
              </a:buClr>
              <a:defRPr/>
            </a:lvl1pPr>
            <a:lvl2pPr>
              <a:buClr>
                <a:srgbClr val="00ACA9"/>
              </a:buClr>
              <a:defRPr/>
            </a:lvl2pPr>
            <a:lvl3pPr>
              <a:buClr>
                <a:srgbClr val="BB66A5"/>
              </a:buClr>
              <a:defRPr/>
            </a:lvl3pPr>
            <a:lvl4pPr>
              <a:buClr>
                <a:srgbClr val="EA5B0C"/>
              </a:buClr>
              <a:defRPr/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A8B30EF-C3F0-A0E8-78AE-16F36FCA4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DB79A4D-2AA9-D1A8-CAF3-ED3354759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3FC0D9C4-0094-7C87-48E9-68DB93C3DFEB}"/>
              </a:ext>
            </a:extLst>
          </p:cNvPr>
          <p:cNvSpPr/>
          <p:nvPr userDrawn="1"/>
        </p:nvSpPr>
        <p:spPr>
          <a:xfrm>
            <a:off x="-346509" y="365125"/>
            <a:ext cx="11700309" cy="1325563"/>
          </a:xfrm>
          <a:prstGeom prst="roundRect">
            <a:avLst/>
          </a:prstGeom>
          <a:solidFill>
            <a:srgbClr val="EA5B0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3">
            <a:extLst>
              <a:ext uri="{FF2B5EF4-FFF2-40B4-BE49-F238E27FC236}">
                <a16:creationId xmlns:a16="http://schemas.microsoft.com/office/drawing/2014/main" id="{9A4A8B30-7C54-59DC-CA03-91A7B37A17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4193" y="660634"/>
            <a:ext cx="10515600" cy="739428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 b="1" dirty="0">
                <a:solidFill>
                  <a:schemeClr val="bg1"/>
                </a:solidFill>
                <a:latin typeface="Montserrat" panose="00000500000000000000" pitchFamily="50" charset="0"/>
              </a:rPr>
              <a:t>Votre texte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A7E7A78-CE56-E7D2-92E3-1C078E46DF2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4193" y="6288661"/>
            <a:ext cx="1208014" cy="432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156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3B55E6-540D-9C25-57E6-1F0A83D78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306" y="136525"/>
            <a:ext cx="6747856" cy="1325563"/>
          </a:xfrm>
        </p:spPr>
        <p:txBody>
          <a:bodyPr>
            <a:normAutofit/>
          </a:bodyPr>
          <a:lstStyle>
            <a:lvl1pPr>
              <a:defRPr sz="3600">
                <a:solidFill>
                  <a:srgbClr val="EA5B0C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CB53071-12B5-01F7-2821-4FE323C61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5559BEE-934E-2767-8AB7-AA4571644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‹N°›</a:t>
            </a:fld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1F1873-4929-E4AD-749D-8E53EF338F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49793" y="94961"/>
            <a:ext cx="1208014" cy="432814"/>
          </a:xfrm>
          <a:prstGeom prst="rect">
            <a:avLst/>
          </a:prstGeom>
        </p:spPr>
      </p:pic>
      <p:sp>
        <p:nvSpPr>
          <p:cNvPr id="3" name="Espace réservé du contenu 3">
            <a:extLst>
              <a:ext uri="{FF2B5EF4-FFF2-40B4-BE49-F238E27FC236}">
                <a16:creationId xmlns:a16="http://schemas.microsoft.com/office/drawing/2014/main" id="{3AE65459-B720-A4B7-9B1F-63BA5F9E07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31826" y="714895"/>
            <a:ext cx="4021974" cy="5462068"/>
          </a:xfrm>
        </p:spPr>
        <p:txBody>
          <a:bodyPr/>
          <a:lstStyle>
            <a:lvl1pPr>
              <a:buClr>
                <a:srgbClr val="7F59A1"/>
              </a:buClr>
              <a:defRPr/>
            </a:lvl1pPr>
            <a:lvl2pPr>
              <a:buClr>
                <a:srgbClr val="00ACA9"/>
              </a:buClr>
              <a:defRPr/>
            </a:lvl2pPr>
            <a:lvl3pPr>
              <a:buClr>
                <a:srgbClr val="BB66A5"/>
              </a:buClr>
              <a:defRPr/>
            </a:lvl3pPr>
            <a:lvl4pPr>
              <a:buClr>
                <a:srgbClr val="EA5B0C"/>
              </a:buClr>
              <a:defRPr/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u contenu 3">
            <a:extLst>
              <a:ext uri="{FF2B5EF4-FFF2-40B4-BE49-F238E27FC236}">
                <a16:creationId xmlns:a16="http://schemas.microsoft.com/office/drawing/2014/main" id="{EAA994EC-1291-14FE-34A4-652F85595A8F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123306" y="1641475"/>
            <a:ext cx="6747856" cy="4535488"/>
          </a:xfrm>
        </p:spPr>
        <p:txBody>
          <a:bodyPr/>
          <a:lstStyle>
            <a:lvl1pPr>
              <a:buClr>
                <a:srgbClr val="7F59A1"/>
              </a:buClr>
              <a:defRPr/>
            </a:lvl1pPr>
            <a:lvl2pPr>
              <a:buClr>
                <a:srgbClr val="00ACA9"/>
              </a:buClr>
              <a:defRPr/>
            </a:lvl2pPr>
            <a:lvl3pPr>
              <a:buClr>
                <a:srgbClr val="BB66A5"/>
              </a:buClr>
              <a:defRPr/>
            </a:lvl3pPr>
            <a:lvl4pPr>
              <a:buClr>
                <a:srgbClr val="EA5B0C"/>
              </a:buClr>
              <a:defRPr/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7500015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bg>
      <p:bgPr>
        <a:solidFill>
          <a:srgbClr val="7F59A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EA684D48-ED7F-3121-0A61-C8B95F44C8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953500" y="4972050"/>
            <a:ext cx="3238500" cy="1885950"/>
          </a:xfrm>
          <a:prstGeom prst="rect">
            <a:avLst/>
          </a:prstGeom>
        </p:spPr>
      </p:pic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id="{31D3FE16-02DC-82A8-3BE8-BFB6055F6E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Montserrat" panose="00000500000000000000" pitchFamily="50" charset="0"/>
              </a:defRPr>
            </a:lvl1pPr>
          </a:lstStyle>
          <a:p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F8603C16-A91B-774C-83E7-633A3D6AD96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38500" cy="188595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3E5B021-A76D-6269-FE01-9583FE63D14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6455" y="-57583"/>
            <a:ext cx="2076231" cy="1767321"/>
          </a:xfrm>
          <a:prstGeom prst="rect">
            <a:avLst/>
          </a:prstGeom>
        </p:spPr>
      </p:pic>
      <p:sp>
        <p:nvSpPr>
          <p:cNvPr id="2" name="Titre 3">
            <a:extLst>
              <a:ext uri="{FF2B5EF4-FFF2-40B4-BE49-F238E27FC236}">
                <a16:creationId xmlns:a16="http://schemas.microsoft.com/office/drawing/2014/main" id="{1E28E805-8D59-A5F9-B9C9-F566BFED05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 b="1" dirty="0">
                <a:solidFill>
                  <a:schemeClr val="bg1"/>
                </a:solidFill>
                <a:latin typeface="Montserrat" panose="00000500000000000000" pitchFamily="50" charset="0"/>
              </a:rPr>
              <a:t>Votre texte</a:t>
            </a:r>
          </a:p>
        </p:txBody>
      </p:sp>
    </p:spTree>
    <p:extLst>
      <p:ext uri="{BB962C8B-B14F-4D97-AF65-F5344CB8AC3E}">
        <p14:creationId xmlns:p14="http://schemas.microsoft.com/office/powerpoint/2010/main" val="3980401635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de section">
    <p:bg>
      <p:bgPr>
        <a:solidFill>
          <a:srgbClr val="00ACA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EA684D48-ED7F-3121-0A61-C8B95F44C8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953500" y="4972050"/>
            <a:ext cx="3238500" cy="1885950"/>
          </a:xfrm>
          <a:prstGeom prst="rect">
            <a:avLst/>
          </a:prstGeom>
        </p:spPr>
      </p:pic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id="{31D3FE16-02DC-82A8-3BE8-BFB6055F6E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Montserrat" panose="00000500000000000000" pitchFamily="50" charset="0"/>
              </a:defRPr>
            </a:lvl1pPr>
          </a:lstStyle>
          <a:p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F8603C16-A91B-774C-83E7-633A3D6AD96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38500" cy="188595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3E5B021-A76D-6269-FE01-9583FE63D14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6455" y="-57583"/>
            <a:ext cx="2076231" cy="1767321"/>
          </a:xfrm>
          <a:prstGeom prst="rect">
            <a:avLst/>
          </a:prstGeom>
        </p:spPr>
      </p:pic>
      <p:sp>
        <p:nvSpPr>
          <p:cNvPr id="2" name="Titre 3">
            <a:extLst>
              <a:ext uri="{FF2B5EF4-FFF2-40B4-BE49-F238E27FC236}">
                <a16:creationId xmlns:a16="http://schemas.microsoft.com/office/drawing/2014/main" id="{1E28E805-8D59-A5F9-B9C9-F566BFED05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 b="1" dirty="0">
                <a:solidFill>
                  <a:schemeClr val="bg1"/>
                </a:solidFill>
                <a:latin typeface="Montserrat" panose="00000500000000000000" pitchFamily="50" charset="0"/>
              </a:rPr>
              <a:t>Votre texte</a:t>
            </a:r>
          </a:p>
        </p:txBody>
      </p:sp>
    </p:spTree>
    <p:extLst>
      <p:ext uri="{BB962C8B-B14F-4D97-AF65-F5344CB8AC3E}">
        <p14:creationId xmlns:p14="http://schemas.microsoft.com/office/powerpoint/2010/main" val="564634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07CF8369-994A-69C4-15EB-48ACDCEA61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D52DF96A-66E4-EF3E-2B2D-2B1DF63B9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7192" y="365125"/>
            <a:ext cx="4346608" cy="1325563"/>
          </a:xfrm>
        </p:spPr>
        <p:txBody>
          <a:bodyPr>
            <a:normAutofit/>
          </a:bodyPr>
          <a:lstStyle>
            <a:lvl1pPr>
              <a:defRPr sz="3600">
                <a:solidFill>
                  <a:srgbClr val="311244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EB72DDE-54FE-FA83-089C-DF63DA30E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3D6A42F-7621-466E-B6A1-8052D498E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D0629A6-8146-8128-EA65-A7C70D24E3E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4193" y="6288661"/>
            <a:ext cx="1208014" cy="432814"/>
          </a:xfrm>
          <a:prstGeom prst="rect">
            <a:avLst/>
          </a:prstGeom>
        </p:spPr>
      </p:pic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427F755B-AD3F-B91E-981F-EAFCB8E8419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468176" y="1825625"/>
            <a:ext cx="4885623" cy="4351338"/>
          </a:xfrm>
        </p:spPr>
        <p:txBody>
          <a:bodyPr/>
          <a:lstStyle>
            <a:lvl1pPr>
              <a:buClr>
                <a:srgbClr val="7F59A1"/>
              </a:buClr>
              <a:defRPr/>
            </a:lvl1pPr>
            <a:lvl2pPr>
              <a:buClr>
                <a:srgbClr val="00ACA9"/>
              </a:buClr>
              <a:defRPr/>
            </a:lvl2pPr>
            <a:lvl3pPr>
              <a:buClr>
                <a:srgbClr val="BB66A5"/>
              </a:buClr>
              <a:defRPr/>
            </a:lvl3pPr>
            <a:lvl4pPr>
              <a:buClr>
                <a:srgbClr val="EA5B0C"/>
              </a:buClr>
              <a:defRPr/>
            </a:lvl4pPr>
          </a:lstStyle>
          <a:p>
            <a:pPr lvl="0"/>
            <a:r>
              <a:rPr lang="fr-FR" dirty="0"/>
              <a:t>Votre texte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842347973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de section">
    <p:bg>
      <p:bgPr>
        <a:solidFill>
          <a:srgbClr val="BB66A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EA684D48-ED7F-3121-0A61-C8B95F44C8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953500" y="4972050"/>
            <a:ext cx="3238500" cy="1885950"/>
          </a:xfrm>
          <a:prstGeom prst="rect">
            <a:avLst/>
          </a:prstGeom>
        </p:spPr>
      </p:pic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id="{31D3FE16-02DC-82A8-3BE8-BFB6055F6E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Montserrat" panose="00000500000000000000" pitchFamily="50" charset="0"/>
              </a:defRPr>
            </a:lvl1pPr>
          </a:lstStyle>
          <a:p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F8603C16-A91B-774C-83E7-633A3D6AD96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38500" cy="188595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3E5B021-A76D-6269-FE01-9583FE63D14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6455" y="-57583"/>
            <a:ext cx="2076231" cy="1767321"/>
          </a:xfrm>
          <a:prstGeom prst="rect">
            <a:avLst/>
          </a:prstGeom>
        </p:spPr>
      </p:pic>
      <p:sp>
        <p:nvSpPr>
          <p:cNvPr id="2" name="Titre 3">
            <a:extLst>
              <a:ext uri="{FF2B5EF4-FFF2-40B4-BE49-F238E27FC236}">
                <a16:creationId xmlns:a16="http://schemas.microsoft.com/office/drawing/2014/main" id="{1E28E805-8D59-A5F9-B9C9-F566BFED05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b="1" dirty="0">
                <a:solidFill>
                  <a:schemeClr val="bg1"/>
                </a:solidFill>
                <a:latin typeface="Montserrat" panose="00000500000000000000" pitchFamily="50" charset="0"/>
              </a:rPr>
              <a:t>Votre texte</a:t>
            </a:r>
          </a:p>
        </p:txBody>
      </p:sp>
    </p:spTree>
    <p:extLst>
      <p:ext uri="{BB962C8B-B14F-4D97-AF65-F5344CB8AC3E}">
        <p14:creationId xmlns:p14="http://schemas.microsoft.com/office/powerpoint/2010/main" val="20519447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de section">
    <p:bg>
      <p:bgPr>
        <a:solidFill>
          <a:srgbClr val="EA5B0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>
            <a:extLst>
              <a:ext uri="{FF2B5EF4-FFF2-40B4-BE49-F238E27FC236}">
                <a16:creationId xmlns:a16="http://schemas.microsoft.com/office/drawing/2014/main" id="{5B0505B6-FF42-00B2-32FF-DFA1FAFA16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953500" y="4972050"/>
            <a:ext cx="3238500" cy="1885950"/>
          </a:xfrm>
          <a:prstGeom prst="rect">
            <a:avLst/>
          </a:prstGeom>
        </p:spPr>
      </p:pic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id="{31D3FE16-02DC-82A8-3BE8-BFB6055F6E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Montserrat" panose="00000500000000000000" pitchFamily="50" charset="0"/>
              </a:defRPr>
            </a:lvl1pPr>
          </a:lstStyle>
          <a:p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73E5B021-A76D-6269-FE01-9583FE63D14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6455" y="-57583"/>
            <a:ext cx="2076231" cy="1767321"/>
          </a:xfrm>
          <a:prstGeom prst="rect">
            <a:avLst/>
          </a:prstGeom>
        </p:spPr>
      </p:pic>
      <p:sp>
        <p:nvSpPr>
          <p:cNvPr id="2" name="Titre 3">
            <a:extLst>
              <a:ext uri="{FF2B5EF4-FFF2-40B4-BE49-F238E27FC236}">
                <a16:creationId xmlns:a16="http://schemas.microsoft.com/office/drawing/2014/main" id="{1E28E805-8D59-A5F9-B9C9-F566BFED05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b="1" dirty="0">
                <a:solidFill>
                  <a:schemeClr val="bg1"/>
                </a:solidFill>
                <a:latin typeface="Montserrat" panose="00000500000000000000" pitchFamily="50" charset="0"/>
              </a:rPr>
              <a:t>Votre texte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DFC40786-670C-034E-60E1-D41440F28E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26" y="-9625"/>
            <a:ext cx="3238500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0185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E8E45F65-E306-7D00-A3B9-DC22621DA4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6095"/>
            <a:ext cx="12186250" cy="6926921"/>
          </a:xfrm>
          <a:prstGeom prst="rect">
            <a:avLst/>
          </a:prstGeom>
        </p:spPr>
      </p:pic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823F53C-66EE-735F-B4EC-0BC201197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www.wavesoft.fr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445C80D-8D9F-7A88-A1D2-007013422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Tel : 01 69 09 55 75</a:t>
            </a:r>
          </a:p>
        </p:txBody>
      </p:sp>
      <p:sp>
        <p:nvSpPr>
          <p:cNvPr id="9" name="Espace réservé du texte 4">
            <a:extLst>
              <a:ext uri="{FF2B5EF4-FFF2-40B4-BE49-F238E27FC236}">
                <a16:creationId xmlns:a16="http://schemas.microsoft.com/office/drawing/2014/main" id="{6ED0F107-9F3C-6DE3-7AE4-0C336E9796BF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6579603" cy="150018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Montserrat" panose="00000500000000000000" pitchFamily="50" charset="0"/>
              </a:defRPr>
            </a:lvl1pPr>
          </a:lstStyle>
          <a:p>
            <a:r>
              <a:rPr lang="fr-FR" dirty="0">
                <a:solidFill>
                  <a:schemeClr val="bg1"/>
                </a:solidFill>
              </a:rPr>
              <a:t>Entrez vos contacts</a:t>
            </a:r>
          </a:p>
        </p:txBody>
      </p:sp>
      <p:sp>
        <p:nvSpPr>
          <p:cNvPr id="10" name="Titre 3">
            <a:extLst>
              <a:ext uri="{FF2B5EF4-FFF2-40B4-BE49-F238E27FC236}">
                <a16:creationId xmlns:a16="http://schemas.microsoft.com/office/drawing/2014/main" id="{6249A685-F02E-7313-450D-CE2D83E5BC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3788287"/>
            <a:ext cx="6579603" cy="774188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 b="1" dirty="0">
                <a:solidFill>
                  <a:schemeClr val="bg1"/>
                </a:solidFill>
                <a:latin typeface="Montserrat" panose="00000500000000000000" pitchFamily="50" charset="0"/>
              </a:rPr>
              <a:t>Merci pour votre participation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EAB68CD3-1C54-29C1-6A64-D2C19721C04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456" y="1181820"/>
            <a:ext cx="2295876" cy="195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476963"/>
      </p:ext>
    </p:extLst>
  </p:cSld>
  <p:clrMapOvr>
    <a:masterClrMapping/>
  </p:clrMapOvr>
  <p:hf sldNum="0" hd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DA24D1-4BE6-6DC7-88C8-3CD65AB28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C1DB659-913B-8DFB-EA3C-772B23016C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242BFDA-5365-2151-101E-1C08481290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8395EC0-F246-990D-2693-72359C64D3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EDC9C71-0802-8139-7982-F5DE58E2AB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48769B3-06D8-7B92-B0F5-C5C2724AF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5F38-9442-48FE-8060-F1613293F175}" type="datetime1">
              <a:rPr lang="fr-FR" smtClean="0"/>
              <a:t>11/04/2024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73243B9-9C34-3F44-21DC-CB4A2F310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A70869A-9C51-169A-7C08-BAA6D05E8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58105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DBC567-22A4-CE0A-3AD0-3C83E38FC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4CC2242-BA49-8887-59E2-9025881954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26C560E-42D8-2724-EA06-A8D4EAFEB3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6CC65CB-CA34-C704-445F-EF00AE85F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71651-4039-4B38-BCD4-92C22BA153FD}" type="datetime1">
              <a:rPr lang="fr-FR" smtClean="0"/>
              <a:t>11/04/2024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EEF9C21-70A0-08D5-AEDB-18A57A84B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FA401A0-54E7-6B3C-3971-A4BD56BAC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68040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686926-73D8-B572-D535-207A494F2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63DE1D1-DD66-26BA-5D72-0C1B9F77C7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E296E7A-C3D0-E5BE-D3E1-3BF7D5DE03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C8766CE-E206-CF1F-4F8D-393984DAE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F9F5F-0E81-4A46-9648-53EEF27774C2}" type="datetime1">
              <a:rPr lang="fr-FR" smtClean="0"/>
              <a:t>11/04/2024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6568477-ED6C-BFF4-6AF4-30F4AF4B5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C95FB63-FE64-1021-2499-C3A33617C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87513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2DBABF-31AB-C60C-E866-6E4E12708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8907BC0-5E04-62D8-B345-70C0F09403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1029D4A-BEB8-6BD8-5F3B-BB023F8FF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AC10A-3F5D-4002-9618-44CDB474645C}" type="datetime1">
              <a:rPr lang="fr-FR" smtClean="0"/>
              <a:t>11/04/2024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D36DF2-F3C2-409F-956A-D3F9E02D5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1AB5575-F7BF-4D62-745D-9F684CEEA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473621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AE52F85-11A6-BC4E-3816-DA20CB2E2F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C49F34F-1CAC-A990-0458-F5B4977EFE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6E4AD11-A290-BF3F-7D4C-CB3AD3099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BE84D-CF6C-434F-9FA6-5F94AD3F36DD}" type="datetime1">
              <a:rPr lang="fr-FR" smtClean="0"/>
              <a:t>11/04/2024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1DCC025-D65B-8108-6F44-EE9F64355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1E2857D-AACD-B544-022C-AAD1537F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3028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07CF8369-994A-69C4-15EB-48ACDCEA61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D52DF96A-66E4-EF3E-2B2D-2B1DF63B9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7192" y="365125"/>
            <a:ext cx="4346608" cy="1325563"/>
          </a:xfrm>
        </p:spPr>
        <p:txBody>
          <a:bodyPr>
            <a:normAutofit/>
          </a:bodyPr>
          <a:lstStyle>
            <a:lvl1pPr>
              <a:defRPr sz="3600">
                <a:solidFill>
                  <a:srgbClr val="311244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EB72DDE-54FE-FA83-089C-DF63DA30E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3D6A42F-7621-466E-B6A1-8052D498E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D0629A6-8146-8128-EA65-A7C70D24E3E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4193" y="6288661"/>
            <a:ext cx="1208014" cy="432814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439032B-E97B-EBED-98AB-03DAEDA29A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8176" y="1825625"/>
            <a:ext cx="4885623" cy="4351338"/>
          </a:xfrm>
        </p:spPr>
        <p:txBody>
          <a:bodyPr/>
          <a:lstStyle>
            <a:lvl1pPr>
              <a:buClr>
                <a:srgbClr val="7F59A1"/>
              </a:buClr>
              <a:defRPr/>
            </a:lvl1pPr>
            <a:lvl2pPr>
              <a:buClr>
                <a:srgbClr val="00ACA9"/>
              </a:buClr>
              <a:defRPr/>
            </a:lvl2pPr>
            <a:lvl3pPr>
              <a:buClr>
                <a:srgbClr val="BB66A5"/>
              </a:buClr>
              <a:defRPr/>
            </a:lvl3pPr>
            <a:lvl4pPr>
              <a:buClr>
                <a:srgbClr val="EA5B0C"/>
              </a:buClr>
              <a:defRPr/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03603382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07CF8369-994A-69C4-15EB-48ACDCEA61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D52DF96A-66E4-EF3E-2B2D-2B1DF63B9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7192" y="365125"/>
            <a:ext cx="4346608" cy="1325563"/>
          </a:xfrm>
        </p:spPr>
        <p:txBody>
          <a:bodyPr>
            <a:normAutofit/>
          </a:bodyPr>
          <a:lstStyle>
            <a:lvl1pPr>
              <a:defRPr sz="3600">
                <a:solidFill>
                  <a:srgbClr val="311244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EB72DDE-54FE-FA83-089C-DF63DA30E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3D6A42F-7621-466E-B6A1-8052D498E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D0629A6-8146-8128-EA65-A7C70D24E3E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4193" y="6288661"/>
            <a:ext cx="1208014" cy="432814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5827112-6CEB-2533-4202-DB3504AD8C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8176" y="1825625"/>
            <a:ext cx="4885623" cy="4351338"/>
          </a:xfrm>
        </p:spPr>
        <p:txBody>
          <a:bodyPr/>
          <a:lstStyle>
            <a:lvl1pPr>
              <a:buClr>
                <a:srgbClr val="7F59A1"/>
              </a:buClr>
              <a:defRPr/>
            </a:lvl1pPr>
            <a:lvl2pPr>
              <a:buClr>
                <a:srgbClr val="00ACA9"/>
              </a:buClr>
              <a:defRPr/>
            </a:lvl2pPr>
            <a:lvl3pPr>
              <a:buClr>
                <a:srgbClr val="BB66A5"/>
              </a:buClr>
              <a:defRPr/>
            </a:lvl3pPr>
            <a:lvl4pPr>
              <a:buClr>
                <a:srgbClr val="EA5B0C"/>
              </a:buClr>
              <a:defRPr/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360531583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07CF8369-994A-69C4-15EB-48ACDCEA61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D52DF96A-66E4-EF3E-2B2D-2B1DF63B9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7192" y="365125"/>
            <a:ext cx="4346608" cy="1325563"/>
          </a:xfrm>
        </p:spPr>
        <p:txBody>
          <a:bodyPr>
            <a:normAutofit/>
          </a:bodyPr>
          <a:lstStyle>
            <a:lvl1pPr>
              <a:defRPr sz="3600">
                <a:solidFill>
                  <a:srgbClr val="311244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EB72DDE-54FE-FA83-089C-DF63DA30E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3D6A42F-7621-466E-B6A1-8052D498E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D0629A6-8146-8128-EA65-A7C70D24E3E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4193" y="6288661"/>
            <a:ext cx="1208014" cy="432814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9A7B5B8-59E6-A756-EE16-C3EDE1D342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8176" y="1825625"/>
            <a:ext cx="4885623" cy="4351338"/>
          </a:xfrm>
        </p:spPr>
        <p:txBody>
          <a:bodyPr/>
          <a:lstStyle>
            <a:lvl1pPr>
              <a:buClr>
                <a:srgbClr val="7F59A1"/>
              </a:buClr>
              <a:defRPr/>
            </a:lvl1pPr>
            <a:lvl2pPr>
              <a:buClr>
                <a:srgbClr val="00ACA9"/>
              </a:buClr>
              <a:defRPr/>
            </a:lvl2pPr>
            <a:lvl3pPr>
              <a:buClr>
                <a:srgbClr val="BB66A5"/>
              </a:buClr>
              <a:defRPr/>
            </a:lvl3pPr>
            <a:lvl4pPr>
              <a:buClr>
                <a:srgbClr val="EA5B0C"/>
              </a:buClr>
              <a:defRPr/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300710639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08B1A42D-A2A0-F822-A49D-9BC5F56CD396}"/>
              </a:ext>
            </a:extLst>
          </p:cNvPr>
          <p:cNvSpPr/>
          <p:nvPr userDrawn="1"/>
        </p:nvSpPr>
        <p:spPr>
          <a:xfrm>
            <a:off x="-346509" y="365125"/>
            <a:ext cx="11700309" cy="1325563"/>
          </a:xfrm>
          <a:prstGeom prst="roundRect">
            <a:avLst/>
          </a:prstGeom>
          <a:solidFill>
            <a:srgbClr val="7F59A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DFEBBA0-0753-76A7-0E38-F2D5C5E3A8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7F59A1"/>
              </a:buClr>
              <a:defRPr/>
            </a:lvl1pPr>
            <a:lvl2pPr>
              <a:buClr>
                <a:srgbClr val="00ACA9"/>
              </a:buClr>
              <a:defRPr/>
            </a:lvl2pPr>
            <a:lvl3pPr>
              <a:buClr>
                <a:srgbClr val="BB66A5"/>
              </a:buClr>
              <a:defRPr/>
            </a:lvl3pPr>
            <a:lvl4pPr>
              <a:buClr>
                <a:srgbClr val="EA5B0C"/>
              </a:buClr>
              <a:defRPr/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15E5F8B-44BA-F582-633F-362FB83C4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58EA12F-615F-1709-C21D-2FCE5F9B0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12" name="Titre 3">
            <a:extLst>
              <a:ext uri="{FF2B5EF4-FFF2-40B4-BE49-F238E27FC236}">
                <a16:creationId xmlns:a16="http://schemas.microsoft.com/office/drawing/2014/main" id="{BA12ED43-6F5A-8C06-1A29-71421ED1E140}"/>
              </a:ext>
            </a:extLst>
          </p:cNvPr>
          <p:cNvSpPr txBox="1">
            <a:spLocks/>
          </p:cNvSpPr>
          <p:nvPr userDrawn="1"/>
        </p:nvSpPr>
        <p:spPr>
          <a:xfrm>
            <a:off x="234193" y="365125"/>
            <a:ext cx="1084794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600" b="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C793DA8-F39A-E37B-C292-D00B10E262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4193" y="6288661"/>
            <a:ext cx="1208014" cy="432814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D0AF0C94-09A6-DC84-FB3F-8F396832FEE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118629" y="5232921"/>
            <a:ext cx="2073371" cy="1630981"/>
          </a:xfrm>
          <a:prstGeom prst="rect">
            <a:avLst/>
          </a:prstGeom>
        </p:spPr>
      </p:pic>
      <p:sp>
        <p:nvSpPr>
          <p:cNvPr id="2" name="Titre 3">
            <a:extLst>
              <a:ext uri="{FF2B5EF4-FFF2-40B4-BE49-F238E27FC236}">
                <a16:creationId xmlns:a16="http://schemas.microsoft.com/office/drawing/2014/main" id="{DF45BF10-262A-BC65-0479-2427C0DCD4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4193" y="660634"/>
            <a:ext cx="10515600" cy="739428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 b="1" dirty="0">
                <a:solidFill>
                  <a:schemeClr val="bg1"/>
                </a:solidFill>
                <a:latin typeface="Montserrat" panose="00000500000000000000" pitchFamily="50" charset="0"/>
              </a:rPr>
              <a:t>Votre texte</a:t>
            </a:r>
          </a:p>
        </p:txBody>
      </p:sp>
    </p:spTree>
    <p:extLst>
      <p:ext uri="{BB962C8B-B14F-4D97-AF65-F5344CB8AC3E}">
        <p14:creationId xmlns:p14="http://schemas.microsoft.com/office/powerpoint/2010/main" val="2101998863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564AC530-0321-B876-4399-BCEBF354FA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118629" y="5232921"/>
            <a:ext cx="2073371" cy="1630981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0498386-4633-AFBC-65E0-F437F1132F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buClr>
                <a:srgbClr val="7F59A1"/>
              </a:buClr>
              <a:defRPr/>
            </a:lvl1pPr>
            <a:lvl2pPr>
              <a:buClr>
                <a:srgbClr val="00ACA9"/>
              </a:buClr>
              <a:defRPr/>
            </a:lvl2pPr>
            <a:lvl3pPr>
              <a:buClr>
                <a:srgbClr val="BB66A5"/>
              </a:buClr>
              <a:defRPr/>
            </a:lvl3pPr>
            <a:lvl4pPr>
              <a:buClr>
                <a:srgbClr val="EA5B0C"/>
              </a:buClr>
              <a:defRPr/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9632F69-D5E4-94FC-1FAA-DBC8B5BC53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buClr>
                <a:srgbClr val="7F59A1"/>
              </a:buClr>
              <a:defRPr/>
            </a:lvl1pPr>
            <a:lvl2pPr>
              <a:buClr>
                <a:srgbClr val="00ACA9"/>
              </a:buClr>
              <a:defRPr/>
            </a:lvl2pPr>
            <a:lvl3pPr>
              <a:buClr>
                <a:srgbClr val="BB66A5"/>
              </a:buClr>
              <a:defRPr/>
            </a:lvl3pPr>
            <a:lvl4pPr>
              <a:buClr>
                <a:srgbClr val="EA5B0C"/>
              </a:buClr>
              <a:defRPr/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A8B30EF-C3F0-A0E8-78AE-16F36FCA4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DB79A4D-2AA9-D1A8-CAF3-ED3354759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3FC0D9C4-0094-7C87-48E9-68DB93C3DFEB}"/>
              </a:ext>
            </a:extLst>
          </p:cNvPr>
          <p:cNvSpPr/>
          <p:nvPr userDrawn="1"/>
        </p:nvSpPr>
        <p:spPr>
          <a:xfrm>
            <a:off x="-346509" y="365125"/>
            <a:ext cx="11700309" cy="1325563"/>
          </a:xfrm>
          <a:prstGeom prst="roundRect">
            <a:avLst/>
          </a:prstGeom>
          <a:solidFill>
            <a:srgbClr val="7F59A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3">
            <a:extLst>
              <a:ext uri="{FF2B5EF4-FFF2-40B4-BE49-F238E27FC236}">
                <a16:creationId xmlns:a16="http://schemas.microsoft.com/office/drawing/2014/main" id="{9A4A8B30-7C54-59DC-CA03-91A7B37A17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4193" y="660634"/>
            <a:ext cx="10515600" cy="739428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 b="1" dirty="0">
                <a:solidFill>
                  <a:schemeClr val="bg1"/>
                </a:solidFill>
                <a:latin typeface="Montserrat" panose="00000500000000000000" pitchFamily="50" charset="0"/>
              </a:rPr>
              <a:t>Votre texte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A7E7A78-CE56-E7D2-92E3-1C078E46DF2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4193" y="6288661"/>
            <a:ext cx="1208014" cy="432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940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3B55E6-540D-9C25-57E6-1F0A83D78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306" y="136525"/>
            <a:ext cx="5972694" cy="1325563"/>
          </a:xfrm>
        </p:spPr>
        <p:txBody>
          <a:bodyPr>
            <a:normAutofit/>
          </a:bodyPr>
          <a:lstStyle>
            <a:lvl1pPr>
              <a:defRPr sz="3600">
                <a:solidFill>
                  <a:srgbClr val="7F59A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CB53071-12B5-01F7-2821-4FE323C61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5559BEE-934E-2767-8AB7-AA4571644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‹N°›</a:t>
            </a:fld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1F1873-4929-E4AD-749D-8E53EF338F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49793" y="94961"/>
            <a:ext cx="1208014" cy="432814"/>
          </a:xfrm>
          <a:prstGeom prst="rect">
            <a:avLst/>
          </a:prstGeom>
        </p:spPr>
      </p:pic>
      <p:sp>
        <p:nvSpPr>
          <p:cNvPr id="3" name="Espace réservé du contenu 3">
            <a:extLst>
              <a:ext uri="{FF2B5EF4-FFF2-40B4-BE49-F238E27FC236}">
                <a16:creationId xmlns:a16="http://schemas.microsoft.com/office/drawing/2014/main" id="{989BF505-2AFB-ADAD-2ED0-C1B490BF27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31826" y="714895"/>
            <a:ext cx="4021974" cy="5462068"/>
          </a:xfrm>
        </p:spPr>
        <p:txBody>
          <a:bodyPr/>
          <a:lstStyle>
            <a:lvl1pPr>
              <a:buClr>
                <a:srgbClr val="7F59A1"/>
              </a:buClr>
              <a:defRPr/>
            </a:lvl1pPr>
            <a:lvl2pPr>
              <a:buClr>
                <a:srgbClr val="00ACA9"/>
              </a:buClr>
              <a:defRPr/>
            </a:lvl2pPr>
            <a:lvl3pPr>
              <a:buClr>
                <a:srgbClr val="BB66A5"/>
              </a:buClr>
              <a:defRPr/>
            </a:lvl3pPr>
            <a:lvl4pPr>
              <a:buClr>
                <a:srgbClr val="EA5B0C"/>
              </a:buClr>
              <a:defRPr/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8" name="Espace réservé du contenu 3">
            <a:extLst>
              <a:ext uri="{FF2B5EF4-FFF2-40B4-BE49-F238E27FC236}">
                <a16:creationId xmlns:a16="http://schemas.microsoft.com/office/drawing/2014/main" id="{2779E133-2DD3-CFD0-2869-11BCC54ACC8E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123306" y="1641475"/>
            <a:ext cx="6747856" cy="4535488"/>
          </a:xfrm>
        </p:spPr>
        <p:txBody>
          <a:bodyPr/>
          <a:lstStyle>
            <a:lvl1pPr>
              <a:buClr>
                <a:srgbClr val="7F59A1"/>
              </a:buClr>
              <a:defRPr/>
            </a:lvl1pPr>
            <a:lvl2pPr>
              <a:buClr>
                <a:srgbClr val="00ACA9"/>
              </a:buClr>
              <a:defRPr/>
            </a:lvl2pPr>
            <a:lvl3pPr>
              <a:buClr>
                <a:srgbClr val="BB66A5"/>
              </a:buClr>
              <a:defRPr/>
            </a:lvl3pPr>
            <a:lvl4pPr>
              <a:buClr>
                <a:srgbClr val="EA5B0C"/>
              </a:buClr>
              <a:defRPr/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75192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DFEBBA0-0753-76A7-0E38-F2D5C5E3A8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7F59A1"/>
              </a:buClr>
              <a:defRPr/>
            </a:lvl1pPr>
            <a:lvl2pPr>
              <a:buClr>
                <a:srgbClr val="00ACA9"/>
              </a:buClr>
              <a:defRPr/>
            </a:lvl2pPr>
            <a:lvl3pPr>
              <a:buClr>
                <a:srgbClr val="BB66A5"/>
              </a:buClr>
              <a:defRPr/>
            </a:lvl3pPr>
            <a:lvl4pPr>
              <a:buClr>
                <a:srgbClr val="EA5B0C"/>
              </a:buClr>
              <a:defRPr/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15E5F8B-44BA-F582-633F-362FB83C4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58EA12F-615F-1709-C21D-2FCE5F9B0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08B1A42D-A2A0-F822-A49D-9BC5F56CD396}"/>
              </a:ext>
            </a:extLst>
          </p:cNvPr>
          <p:cNvSpPr/>
          <p:nvPr userDrawn="1"/>
        </p:nvSpPr>
        <p:spPr>
          <a:xfrm>
            <a:off x="-346509" y="365125"/>
            <a:ext cx="11700309" cy="1325563"/>
          </a:xfrm>
          <a:prstGeom prst="roundRect">
            <a:avLst/>
          </a:prstGeom>
          <a:solidFill>
            <a:srgbClr val="00ACA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C793DA8-F39A-E37B-C292-D00B10E262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4193" y="6288661"/>
            <a:ext cx="1208014" cy="432814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1048D2A3-97E1-DDA0-DA58-458AA57CCF1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118629" y="5232921"/>
            <a:ext cx="2073371" cy="1630981"/>
          </a:xfrm>
          <a:prstGeom prst="rect">
            <a:avLst/>
          </a:prstGeom>
        </p:spPr>
      </p:pic>
      <p:sp>
        <p:nvSpPr>
          <p:cNvPr id="4" name="Titre 3">
            <a:extLst>
              <a:ext uri="{FF2B5EF4-FFF2-40B4-BE49-F238E27FC236}">
                <a16:creationId xmlns:a16="http://schemas.microsoft.com/office/drawing/2014/main" id="{3B7B5DEA-1FE5-6985-722F-CF1B3F16E7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4193" y="660634"/>
            <a:ext cx="10515600" cy="739428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FR" b="1" dirty="0">
                <a:solidFill>
                  <a:schemeClr val="bg1"/>
                </a:solidFill>
                <a:latin typeface="Montserrat" panose="00000500000000000000" pitchFamily="50" charset="0"/>
              </a:rPr>
              <a:t>Votre texte</a:t>
            </a:r>
          </a:p>
        </p:txBody>
      </p:sp>
    </p:spTree>
    <p:extLst>
      <p:ext uri="{BB962C8B-B14F-4D97-AF65-F5344CB8AC3E}">
        <p14:creationId xmlns:p14="http://schemas.microsoft.com/office/powerpoint/2010/main" val="3888510648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2997A45-13FC-A8FE-F338-25E731DD2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261B031-2F4F-8AEF-A80C-63F079D58B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518EA4-E632-DC5B-BC0A-049E0E1BF5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68FF8-151B-41BA-BF88-56486FB0DD2B}" type="datetime1">
              <a:rPr lang="fr-FR" smtClean="0"/>
              <a:t>11/04/2024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0E675DF-8A7B-9AC2-914E-FF02275C6D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B233182-539A-92BE-F178-C9038314FC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69E48-E2DA-44B2-A7AB-D69EA296D9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2206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5" r:id="rId2"/>
    <p:sldLayoutId id="2147483666" r:id="rId3"/>
    <p:sldLayoutId id="2147483667" r:id="rId4"/>
    <p:sldLayoutId id="2147483668" r:id="rId5"/>
    <p:sldLayoutId id="2147483650" r:id="rId6"/>
    <p:sldLayoutId id="2147483652" r:id="rId7"/>
    <p:sldLayoutId id="2147483654" r:id="rId8"/>
    <p:sldLayoutId id="2147483660" r:id="rId9"/>
    <p:sldLayoutId id="2147483671" r:id="rId10"/>
    <p:sldLayoutId id="2147483674" r:id="rId11"/>
    <p:sldLayoutId id="2147483661" r:id="rId12"/>
    <p:sldLayoutId id="2147483672" r:id="rId13"/>
    <p:sldLayoutId id="2147483676" r:id="rId14"/>
    <p:sldLayoutId id="2147483662" r:id="rId15"/>
    <p:sldLayoutId id="2147483673" r:id="rId16"/>
    <p:sldLayoutId id="2147483675" r:id="rId17"/>
    <p:sldLayoutId id="2147483651" r:id="rId18"/>
    <p:sldLayoutId id="2147483669" r:id="rId19"/>
    <p:sldLayoutId id="2147483663" r:id="rId20"/>
    <p:sldLayoutId id="2147483664" r:id="rId21"/>
    <p:sldLayoutId id="2147483655" r:id="rId22"/>
    <p:sldLayoutId id="2147483653" r:id="rId23"/>
    <p:sldLayoutId id="2147483656" r:id="rId24"/>
    <p:sldLayoutId id="2147483657" r:id="rId25"/>
    <p:sldLayoutId id="2147483658" r:id="rId26"/>
    <p:sldLayoutId id="2147483659" r:id="rId2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00.png"/><Relationship Id="rId4" Type="http://schemas.openxmlformats.org/officeDocument/2006/relationships/customXml" Target="../ink/ink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13" Type="http://schemas.openxmlformats.org/officeDocument/2006/relationships/image" Target="../media/image25.png"/><Relationship Id="rId18" Type="http://schemas.openxmlformats.org/officeDocument/2006/relationships/image" Target="../media/image3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svg"/><Relationship Id="rId17" Type="http://schemas.openxmlformats.org/officeDocument/2006/relationships/image" Target="../media/image29.png"/><Relationship Id="rId2" Type="http://schemas.openxmlformats.org/officeDocument/2006/relationships/image" Target="../media/image14.png"/><Relationship Id="rId16" Type="http://schemas.openxmlformats.org/officeDocument/2006/relationships/image" Target="../media/image28.png"/><Relationship Id="rId20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sv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10" Type="http://schemas.openxmlformats.org/officeDocument/2006/relationships/image" Target="../media/image22.svg"/><Relationship Id="rId19" Type="http://schemas.openxmlformats.org/officeDocument/2006/relationships/image" Target="../media/image31.png"/><Relationship Id="rId4" Type="http://schemas.openxmlformats.org/officeDocument/2006/relationships/image" Target="../media/image16.sv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9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4.svg"/><Relationship Id="rId18" Type="http://schemas.openxmlformats.org/officeDocument/2006/relationships/image" Target="../media/image49.svg"/><Relationship Id="rId26" Type="http://schemas.openxmlformats.org/officeDocument/2006/relationships/image" Target="../media/image57.png"/><Relationship Id="rId3" Type="http://schemas.openxmlformats.org/officeDocument/2006/relationships/image" Target="../media/image34.png"/><Relationship Id="rId21" Type="http://schemas.openxmlformats.org/officeDocument/2006/relationships/image" Target="../media/image52.png"/><Relationship Id="rId7" Type="http://schemas.openxmlformats.org/officeDocument/2006/relationships/image" Target="../media/image38.svg"/><Relationship Id="rId12" Type="http://schemas.openxmlformats.org/officeDocument/2006/relationships/image" Target="../media/image43.png"/><Relationship Id="rId17" Type="http://schemas.openxmlformats.org/officeDocument/2006/relationships/image" Target="../media/image48.png"/><Relationship Id="rId25" Type="http://schemas.openxmlformats.org/officeDocument/2006/relationships/image" Target="../media/image56.png"/><Relationship Id="rId2" Type="http://schemas.openxmlformats.org/officeDocument/2006/relationships/image" Target="../media/image33.png"/><Relationship Id="rId16" Type="http://schemas.openxmlformats.org/officeDocument/2006/relationships/image" Target="../media/image47.png"/><Relationship Id="rId20" Type="http://schemas.openxmlformats.org/officeDocument/2006/relationships/image" Target="../media/image51.sv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24" Type="http://schemas.openxmlformats.org/officeDocument/2006/relationships/image" Target="../media/image55.png"/><Relationship Id="rId5" Type="http://schemas.openxmlformats.org/officeDocument/2006/relationships/image" Target="../media/image36.png"/><Relationship Id="rId15" Type="http://schemas.openxmlformats.org/officeDocument/2006/relationships/image" Target="../media/image46.svg"/><Relationship Id="rId23" Type="http://schemas.openxmlformats.org/officeDocument/2006/relationships/image" Target="../media/image54.png"/><Relationship Id="rId10" Type="http://schemas.openxmlformats.org/officeDocument/2006/relationships/image" Target="../media/image41.png"/><Relationship Id="rId19" Type="http://schemas.openxmlformats.org/officeDocument/2006/relationships/image" Target="../media/image50.png"/><Relationship Id="rId4" Type="http://schemas.openxmlformats.org/officeDocument/2006/relationships/image" Target="../media/image35.svg"/><Relationship Id="rId9" Type="http://schemas.openxmlformats.org/officeDocument/2006/relationships/image" Target="../media/image40.png"/><Relationship Id="rId14" Type="http://schemas.openxmlformats.org/officeDocument/2006/relationships/image" Target="../media/image45.png"/><Relationship Id="rId22" Type="http://schemas.openxmlformats.org/officeDocument/2006/relationships/image" Target="../media/image53.svg"/><Relationship Id="rId27" Type="http://schemas.openxmlformats.org/officeDocument/2006/relationships/image" Target="../media/image5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9E6715BD-3F3C-FC61-03D2-49165DEC1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8743" y="4767384"/>
            <a:ext cx="5992899" cy="687755"/>
          </a:xfrm>
        </p:spPr>
        <p:txBody>
          <a:bodyPr>
            <a:normAutofit fontScale="90000"/>
          </a:bodyPr>
          <a:lstStyle/>
          <a:p>
            <a:r>
              <a:rPr lang="fr-FR" dirty="0"/>
              <a:t>Formation MyReport INSIDE</a:t>
            </a:r>
            <a:br>
              <a:rPr lang="fr-FR" dirty="0"/>
            </a:br>
            <a:r>
              <a:rPr lang="fr-FR" sz="3100" dirty="0"/>
              <a:t>Mercredi 10 avril 2024</a:t>
            </a:r>
            <a:br>
              <a:rPr lang="fr-FR" sz="3100" dirty="0"/>
            </a:br>
            <a:br>
              <a:rPr lang="fr-FR" sz="3100" dirty="0"/>
            </a:br>
            <a:r>
              <a:rPr lang="fr-FR" sz="2200" dirty="0"/>
              <a:t>Intervenant</a:t>
            </a:r>
            <a:r>
              <a:rPr lang="fr-FR" sz="3100" dirty="0"/>
              <a:t> :</a:t>
            </a:r>
            <a:br>
              <a:rPr lang="fr-FR" dirty="0"/>
            </a:br>
            <a:r>
              <a:rPr lang="fr-FR" sz="1800" dirty="0"/>
              <a:t>JF REYMON</a:t>
            </a:r>
          </a:p>
        </p:txBody>
      </p:sp>
      <p:pic>
        <p:nvPicPr>
          <p:cNvPr id="6" name="Image 5" descr="Une image contenant Police, texte, Graphique, logo&#10;&#10;Description générée automatiquement">
            <a:extLst>
              <a:ext uri="{FF2B5EF4-FFF2-40B4-BE49-F238E27FC236}">
                <a16:creationId xmlns:a16="http://schemas.microsoft.com/office/drawing/2014/main" id="{0241C529-C892-FAFF-97F7-BC0D615242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288" y="3506176"/>
            <a:ext cx="1828804" cy="1143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1840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5244B60D-5752-CC31-E1FE-14208F898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10</a:t>
            </a:fld>
            <a:endParaRPr lang="fr-FR" dirty="0"/>
          </a:p>
        </p:txBody>
      </p:sp>
      <p:sp>
        <p:nvSpPr>
          <p:cNvPr id="10" name="Titre 9">
            <a:extLst>
              <a:ext uri="{FF2B5EF4-FFF2-40B4-BE49-F238E27FC236}">
                <a16:creationId xmlns:a16="http://schemas.microsoft.com/office/drawing/2014/main" id="{96844774-F593-9B1A-7EE1-9F70925F4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étapes de l’installation</a:t>
            </a:r>
          </a:p>
        </p:txBody>
      </p:sp>
      <p:sp>
        <p:nvSpPr>
          <p:cNvPr id="3" name="Espace réservé du contenu 4">
            <a:extLst>
              <a:ext uri="{FF2B5EF4-FFF2-40B4-BE49-F238E27FC236}">
                <a16:creationId xmlns:a16="http://schemas.microsoft.com/office/drawing/2014/main" id="{7D144A77-A10B-F652-9421-D6579CEE8305}"/>
              </a:ext>
            </a:extLst>
          </p:cNvPr>
          <p:cNvSpPr txBox="1">
            <a:spLocks/>
          </p:cNvSpPr>
          <p:nvPr/>
        </p:nvSpPr>
        <p:spPr>
          <a:xfrm>
            <a:off x="990600" y="5517661"/>
            <a:ext cx="9622692" cy="500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7F59A1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ACA9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BB66A5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A5B0C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00ACA9"/>
              </a:buClr>
              <a:buNone/>
            </a:pPr>
            <a:endParaRPr lang="fr-FR" dirty="0"/>
          </a:p>
          <a:p>
            <a:pPr>
              <a:buClr>
                <a:srgbClr val="00ACA9"/>
              </a:buClr>
            </a:pPr>
            <a:endParaRPr lang="fr-FR" dirty="0"/>
          </a:p>
          <a:p>
            <a:pPr>
              <a:buClr>
                <a:srgbClr val="00ACA9"/>
              </a:buClr>
            </a:pPr>
            <a:endParaRPr lang="fr-FR" dirty="0"/>
          </a:p>
          <a:p>
            <a:pPr>
              <a:buClr>
                <a:srgbClr val="00ACA9"/>
              </a:buClr>
            </a:pPr>
            <a:endParaRPr lang="fr-FR" dirty="0"/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1" name="Espace réservé du contenu 10">
            <a:extLst>
              <a:ext uri="{FF2B5EF4-FFF2-40B4-BE49-F238E27FC236}">
                <a16:creationId xmlns:a16="http://schemas.microsoft.com/office/drawing/2014/main" id="{3E8A8855-12E3-99A8-42FF-B26EE60A97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64544" y="1825626"/>
            <a:ext cx="4965187" cy="3741096"/>
          </a:xfr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B6298FB2-5BFF-2EB4-510F-5EB828E38B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092" y="1825625"/>
            <a:ext cx="4965187" cy="3741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8938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5244B60D-5752-CC31-E1FE-14208F898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11</a:t>
            </a:fld>
            <a:endParaRPr lang="fr-FR" dirty="0"/>
          </a:p>
        </p:txBody>
      </p:sp>
      <p:sp>
        <p:nvSpPr>
          <p:cNvPr id="10" name="Titre 9">
            <a:extLst>
              <a:ext uri="{FF2B5EF4-FFF2-40B4-BE49-F238E27FC236}">
                <a16:creationId xmlns:a16="http://schemas.microsoft.com/office/drawing/2014/main" id="{96844774-F593-9B1A-7EE1-9F70925F4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étapes de l’installation - Center</a:t>
            </a:r>
          </a:p>
        </p:txBody>
      </p:sp>
      <p:sp>
        <p:nvSpPr>
          <p:cNvPr id="3" name="Espace réservé du contenu 4">
            <a:extLst>
              <a:ext uri="{FF2B5EF4-FFF2-40B4-BE49-F238E27FC236}">
                <a16:creationId xmlns:a16="http://schemas.microsoft.com/office/drawing/2014/main" id="{7D144A77-A10B-F652-9421-D6579CEE8305}"/>
              </a:ext>
            </a:extLst>
          </p:cNvPr>
          <p:cNvSpPr txBox="1">
            <a:spLocks/>
          </p:cNvSpPr>
          <p:nvPr/>
        </p:nvSpPr>
        <p:spPr>
          <a:xfrm>
            <a:off x="990600" y="5517661"/>
            <a:ext cx="9622692" cy="500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7F59A1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ACA9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BB66A5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A5B0C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00ACA9"/>
              </a:buClr>
              <a:buNone/>
            </a:pPr>
            <a:endParaRPr lang="fr-FR" dirty="0"/>
          </a:p>
          <a:p>
            <a:pPr>
              <a:buClr>
                <a:srgbClr val="00ACA9"/>
              </a:buClr>
            </a:pPr>
            <a:endParaRPr lang="fr-FR" dirty="0"/>
          </a:p>
          <a:p>
            <a:pPr>
              <a:buClr>
                <a:srgbClr val="00ACA9"/>
              </a:buClr>
            </a:pPr>
            <a:endParaRPr lang="fr-FR" dirty="0"/>
          </a:p>
          <a:p>
            <a:pPr>
              <a:buClr>
                <a:srgbClr val="00ACA9"/>
              </a:buClr>
            </a:pPr>
            <a:endParaRPr lang="fr-FR" dirty="0"/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15509537-71B0-8E37-F29F-C427E3A707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380" y="1865320"/>
            <a:ext cx="5251922" cy="3957141"/>
          </a:xfr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F91CEF5-20ED-674E-796D-093D68B9C0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1993" y="1865320"/>
            <a:ext cx="5940109" cy="3957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5483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5244B60D-5752-CC31-E1FE-14208F898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12</a:t>
            </a:fld>
            <a:endParaRPr lang="fr-FR" dirty="0"/>
          </a:p>
        </p:txBody>
      </p:sp>
      <p:sp>
        <p:nvSpPr>
          <p:cNvPr id="10" name="Titre 9">
            <a:extLst>
              <a:ext uri="{FF2B5EF4-FFF2-40B4-BE49-F238E27FC236}">
                <a16:creationId xmlns:a16="http://schemas.microsoft.com/office/drawing/2014/main" id="{96844774-F593-9B1A-7EE1-9F70925F4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étapes de l’installation - Center</a:t>
            </a:r>
          </a:p>
        </p:txBody>
      </p:sp>
      <p:sp>
        <p:nvSpPr>
          <p:cNvPr id="3" name="Espace réservé du contenu 4">
            <a:extLst>
              <a:ext uri="{FF2B5EF4-FFF2-40B4-BE49-F238E27FC236}">
                <a16:creationId xmlns:a16="http://schemas.microsoft.com/office/drawing/2014/main" id="{7D144A77-A10B-F652-9421-D6579CEE8305}"/>
              </a:ext>
            </a:extLst>
          </p:cNvPr>
          <p:cNvSpPr txBox="1">
            <a:spLocks/>
          </p:cNvSpPr>
          <p:nvPr/>
        </p:nvSpPr>
        <p:spPr>
          <a:xfrm>
            <a:off x="990600" y="5517661"/>
            <a:ext cx="9622692" cy="500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7F59A1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ACA9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BB66A5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A5B0C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00ACA9"/>
              </a:buClr>
              <a:buNone/>
            </a:pPr>
            <a:endParaRPr lang="fr-FR" dirty="0"/>
          </a:p>
          <a:p>
            <a:pPr>
              <a:buClr>
                <a:srgbClr val="00ACA9"/>
              </a:buClr>
            </a:pPr>
            <a:endParaRPr lang="fr-FR" dirty="0"/>
          </a:p>
          <a:p>
            <a:pPr>
              <a:buClr>
                <a:srgbClr val="00ACA9"/>
              </a:buClr>
            </a:pPr>
            <a:endParaRPr lang="fr-FR" dirty="0"/>
          </a:p>
          <a:p>
            <a:pPr>
              <a:buClr>
                <a:srgbClr val="00ACA9"/>
              </a:buClr>
            </a:pPr>
            <a:endParaRPr lang="fr-FR" dirty="0"/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C8795BE-D2BF-614F-DEF8-CB052582B1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9639" y="2188805"/>
            <a:ext cx="6692722" cy="3378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878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412348D-E7FB-FA96-D469-D02AAD42CD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Server et Administrator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8E013710-1D4D-0440-55FF-8BCDFB99C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Licences et paramétrages</a:t>
            </a:r>
          </a:p>
        </p:txBody>
      </p:sp>
    </p:spTree>
    <p:extLst>
      <p:ext uri="{BB962C8B-B14F-4D97-AF65-F5344CB8AC3E}">
        <p14:creationId xmlns:p14="http://schemas.microsoft.com/office/powerpoint/2010/main" val="32240355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CA2881B6-EAD6-EB94-B41C-316FD878C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14</a:t>
            </a:fld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61AC3D78-CACC-89F4-6029-5AA979936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Module SERVER - Service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85CBFF87-459E-43E5-7849-F6FBCFC9D9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08004" y="2005012"/>
            <a:ext cx="6539439" cy="4351338"/>
          </a:xfrm>
        </p:spPr>
      </p:pic>
      <p:sp>
        <p:nvSpPr>
          <p:cNvPr id="41" name="ZoneTexte 40">
            <a:extLst>
              <a:ext uri="{FF2B5EF4-FFF2-40B4-BE49-F238E27FC236}">
                <a16:creationId xmlns:a16="http://schemas.microsoft.com/office/drawing/2014/main" id="{60FEAE0F-DC11-90DD-83A8-247CABEDEC82}"/>
              </a:ext>
            </a:extLst>
          </p:cNvPr>
          <p:cNvSpPr txBox="1"/>
          <p:nvPr/>
        </p:nvSpPr>
        <p:spPr>
          <a:xfrm>
            <a:off x="166077" y="3395851"/>
            <a:ext cx="37963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7030A0"/>
                </a:solidFill>
              </a:rPr>
              <a:t>Fonctionnement en service:</a:t>
            </a:r>
          </a:p>
          <a:p>
            <a:endParaRPr lang="fr-FR" sz="2400" b="1" dirty="0">
              <a:solidFill>
                <a:srgbClr val="7030A0"/>
              </a:solidFill>
            </a:endParaRPr>
          </a:p>
          <a:p>
            <a:pPr marL="342900" indent="-34290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2400" b="1" dirty="0"/>
              <a:t>Port 9089 (défaut)</a:t>
            </a:r>
          </a:p>
        </p:txBody>
      </p:sp>
    </p:spTree>
    <p:extLst>
      <p:ext uri="{BB962C8B-B14F-4D97-AF65-F5344CB8AC3E}">
        <p14:creationId xmlns:p14="http://schemas.microsoft.com/office/powerpoint/2010/main" val="17020994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CA2881B6-EAD6-EB94-B41C-316FD878C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15</a:t>
            </a:fld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61AC3D78-CACC-89F4-6029-5AA979936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Module SERVER - Paramètres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60FEAE0F-DC11-90DD-83A8-247CABEDEC82}"/>
              </a:ext>
            </a:extLst>
          </p:cNvPr>
          <p:cNvSpPr txBox="1"/>
          <p:nvPr/>
        </p:nvSpPr>
        <p:spPr>
          <a:xfrm>
            <a:off x="234193" y="1943614"/>
            <a:ext cx="2889738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7030A0"/>
                </a:solidFill>
              </a:rPr>
              <a:t>Les paramètres :</a:t>
            </a:r>
          </a:p>
          <a:p>
            <a:endParaRPr lang="fr-FR" b="1" dirty="0">
              <a:solidFill>
                <a:srgbClr val="7030A0"/>
              </a:solidFill>
            </a:endParaRPr>
          </a:p>
          <a:p>
            <a:pPr marL="342900" indent="-34290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1600" b="1" dirty="0"/>
              <a:t>Mot de passe administrateur (défaut administrateur)</a:t>
            </a:r>
          </a:p>
          <a:p>
            <a:pPr marL="342900" indent="-34290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1600" b="1" dirty="0"/>
              <a:t>Port de communication</a:t>
            </a:r>
          </a:p>
          <a:p>
            <a:pPr marL="342900" indent="-34290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1600" b="1" dirty="0"/>
              <a:t>Allocation processeurs et mémoire</a:t>
            </a:r>
          </a:p>
          <a:p>
            <a:pPr marL="342900" indent="-34290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1600" b="1" dirty="0"/>
              <a:t>Répertoire de stockage des projets</a:t>
            </a:r>
          </a:p>
          <a:p>
            <a:pPr marL="342900" indent="-34290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rgbClr val="FF0000"/>
                </a:solidFill>
              </a:rPr>
              <a:t>Différence NFR, licence commerciale</a:t>
            </a:r>
          </a:p>
          <a:p>
            <a:pPr marL="342900" indent="-342900">
              <a:buClr>
                <a:srgbClr val="7030A0"/>
              </a:buClr>
              <a:buFont typeface="Arial" panose="020B0604020202020204" pitchFamily="34" charset="0"/>
              <a:buChar char="•"/>
            </a:pPr>
            <a:endParaRPr lang="fr-FR" b="1" dirty="0"/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E3C8D5E8-3FA7-1040-40E1-5304FF9DB9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5570" y="1763860"/>
            <a:ext cx="7224304" cy="4807047"/>
          </a:xfrm>
        </p:spPr>
      </p:pic>
    </p:spTree>
    <p:extLst>
      <p:ext uri="{BB962C8B-B14F-4D97-AF65-F5344CB8AC3E}">
        <p14:creationId xmlns:p14="http://schemas.microsoft.com/office/powerpoint/2010/main" val="36681481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CA2881B6-EAD6-EB94-B41C-316FD878C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16</a:t>
            </a:fld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61AC3D78-CACC-89F4-6029-5AA979936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Module SERVER - Web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60FEAE0F-DC11-90DD-83A8-247CABEDEC82}"/>
              </a:ext>
            </a:extLst>
          </p:cNvPr>
          <p:cNvSpPr txBox="1"/>
          <p:nvPr/>
        </p:nvSpPr>
        <p:spPr>
          <a:xfrm>
            <a:off x="234193" y="1943614"/>
            <a:ext cx="288973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7030A0"/>
                </a:solidFill>
              </a:rPr>
              <a:t>Les URL :</a:t>
            </a:r>
          </a:p>
          <a:p>
            <a:endParaRPr lang="fr-FR" b="1" dirty="0">
              <a:solidFill>
                <a:srgbClr val="7030A0"/>
              </a:solidFill>
            </a:endParaRPr>
          </a:p>
          <a:p>
            <a:pPr marL="342900" indent="-34290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1600" b="1" dirty="0"/>
              <a:t>Pour le portail Center http://&lt;Nom du serveur&gt;:Port affecté</a:t>
            </a:r>
          </a:p>
          <a:p>
            <a:pPr marL="342900" indent="-342900">
              <a:buClr>
                <a:srgbClr val="7030A0"/>
              </a:buClr>
              <a:buFont typeface="Arial" panose="020B0604020202020204" pitchFamily="34" charset="0"/>
              <a:buChar char="•"/>
            </a:pPr>
            <a:endParaRPr lang="fr-FR" sz="1600" b="1" dirty="0"/>
          </a:p>
          <a:p>
            <a:pPr marL="342900" indent="-34290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1600" b="1" dirty="0"/>
              <a:t>Pour le trafic serveur http://&lt;Nom du serveur&gt;:Port affecté/api/</a:t>
            </a:r>
          </a:p>
          <a:p>
            <a:pPr marL="342900" indent="-342900">
              <a:buClr>
                <a:srgbClr val="7030A0"/>
              </a:buClr>
              <a:buFont typeface="Arial" panose="020B0604020202020204" pitchFamily="34" charset="0"/>
              <a:buChar char="•"/>
            </a:pPr>
            <a:endParaRPr lang="fr-FR" sz="1600" b="1" dirty="0"/>
          </a:p>
          <a:p>
            <a:pPr marL="342900" indent="-34290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1600" b="1" dirty="0"/>
              <a:t>Pour le contrôle des licences et droits http://&lt;Nom du serveur&gt;:Port affecté/</a:t>
            </a:r>
            <a:r>
              <a:rPr lang="fr-FR" sz="1600" b="1" dirty="0" err="1"/>
              <a:t>Auth</a:t>
            </a:r>
            <a:r>
              <a:rPr lang="fr-FR" sz="1600" b="1" dirty="0"/>
              <a:t>/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EA446979-80DB-EF6E-BF37-0C934B036B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81401" y="1859112"/>
            <a:ext cx="6903872" cy="4593831"/>
          </a:xfrm>
        </p:spPr>
      </p:pic>
    </p:spTree>
    <p:extLst>
      <p:ext uri="{BB962C8B-B14F-4D97-AF65-F5344CB8AC3E}">
        <p14:creationId xmlns:p14="http://schemas.microsoft.com/office/powerpoint/2010/main" val="42748838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CA2881B6-EAD6-EB94-B41C-316FD878C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17</a:t>
            </a:fld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61AC3D78-CACC-89F4-6029-5AA979936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Module SERVER - Logs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60FEAE0F-DC11-90DD-83A8-247CABEDEC82}"/>
              </a:ext>
            </a:extLst>
          </p:cNvPr>
          <p:cNvSpPr txBox="1"/>
          <p:nvPr/>
        </p:nvSpPr>
        <p:spPr>
          <a:xfrm>
            <a:off x="430824" y="3138087"/>
            <a:ext cx="288973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7030A0"/>
                </a:solidFill>
              </a:rPr>
              <a:t>Les logs :</a:t>
            </a:r>
          </a:p>
          <a:p>
            <a:endParaRPr lang="fr-FR" b="1" dirty="0">
              <a:solidFill>
                <a:srgbClr val="7030A0"/>
              </a:solidFill>
            </a:endParaRPr>
          </a:p>
          <a:p>
            <a:pPr marL="342900" indent="-34290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1600" b="1" dirty="0"/>
              <a:t>Répertoire de stockage</a:t>
            </a:r>
          </a:p>
          <a:p>
            <a:pPr marL="342900" indent="-342900">
              <a:buClr>
                <a:srgbClr val="7030A0"/>
              </a:buClr>
              <a:buFont typeface="Arial" panose="020B0604020202020204" pitchFamily="34" charset="0"/>
              <a:buChar char="•"/>
            </a:pPr>
            <a:endParaRPr lang="fr-FR" sz="1600" b="1" dirty="0"/>
          </a:p>
          <a:p>
            <a:pPr marL="342900" indent="-34290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1600" b="1" dirty="0"/>
              <a:t>Sélection des traces</a:t>
            </a:r>
          </a:p>
          <a:p>
            <a:pPr marL="342900" indent="-342900">
              <a:buClr>
                <a:srgbClr val="7030A0"/>
              </a:buClr>
              <a:buFont typeface="Arial" panose="020B0604020202020204" pitchFamily="34" charset="0"/>
              <a:buChar char="•"/>
            </a:pPr>
            <a:endParaRPr lang="fr-FR" sz="1600" b="1" dirty="0"/>
          </a:p>
          <a:p>
            <a:pPr marL="342900" indent="-34290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1600" b="1" dirty="0"/>
              <a:t>Taille de rétention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33076D4-76D7-B767-78BA-CFE6D10794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2078" y="1943614"/>
            <a:ext cx="6781799" cy="4512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2722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CA2881B6-EAD6-EB94-B41C-316FD878C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18</a:t>
            </a:fld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61AC3D78-CACC-89F4-6029-5AA979936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Module Administrator - Système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F9547CC-7C8D-42CA-534A-C885CF7494B1}"/>
              </a:ext>
            </a:extLst>
          </p:cNvPr>
          <p:cNvSpPr txBox="1"/>
          <p:nvPr/>
        </p:nvSpPr>
        <p:spPr>
          <a:xfrm>
            <a:off x="524607" y="1973594"/>
            <a:ext cx="4516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7030A0"/>
                </a:solidFill>
              </a:rPr>
              <a:t>Rattachement au serveur MyReport</a:t>
            </a:r>
            <a:endParaRPr lang="fr-FR" sz="1600" b="1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9BB87528-4085-5428-2239-3828F6EA3F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3814" y="2682577"/>
            <a:ext cx="2857899" cy="252447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5B9CEEA0-8957-F59D-1A87-B4BE55418E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9698" y="2682577"/>
            <a:ext cx="3181181" cy="3293458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C7DF3E0D-7178-16D9-39DD-AEDA5223FE09}"/>
              </a:ext>
            </a:extLst>
          </p:cNvPr>
          <p:cNvSpPr txBox="1"/>
          <p:nvPr/>
        </p:nvSpPr>
        <p:spPr>
          <a:xfrm>
            <a:off x="5900615" y="1973594"/>
            <a:ext cx="4183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7030A0"/>
                </a:solidFill>
              </a:rPr>
              <a:t>Saisie du code licence Client</a:t>
            </a:r>
            <a:endParaRPr lang="fr-FR" sz="1600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6" name="Encre 15">
                <a:extLst>
                  <a:ext uri="{FF2B5EF4-FFF2-40B4-BE49-F238E27FC236}">
                    <a16:creationId xmlns:a16="http://schemas.microsoft.com/office/drawing/2014/main" id="{00D869CE-F439-1E7D-0978-B50272773D32}"/>
                  </a:ext>
                </a:extLst>
              </p14:cNvPr>
              <p14:cNvContentPartPr/>
              <p14:nvPr/>
            </p14:nvContentPartPr>
            <p14:xfrm>
              <a:off x="6627292" y="3930680"/>
              <a:ext cx="344520" cy="16920"/>
            </p14:xfrm>
          </p:contentPart>
        </mc:Choice>
        <mc:Fallback xmlns="">
          <p:pic>
            <p:nvPicPr>
              <p:cNvPr id="16" name="Encre 15">
                <a:extLst>
                  <a:ext uri="{FF2B5EF4-FFF2-40B4-BE49-F238E27FC236}">
                    <a16:creationId xmlns:a16="http://schemas.microsoft.com/office/drawing/2014/main" id="{00D869CE-F439-1E7D-0978-B50272773D32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591652" y="3894680"/>
                <a:ext cx="416160" cy="88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645234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CA2881B6-EAD6-EB94-B41C-316FD878C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19</a:t>
            </a:fld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61AC3D78-CACC-89F4-6029-5AA979936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Module Administrator – Licences utilisateurs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F9547CC-7C8D-42CA-534A-C885CF7494B1}"/>
              </a:ext>
            </a:extLst>
          </p:cNvPr>
          <p:cNvSpPr txBox="1"/>
          <p:nvPr/>
        </p:nvSpPr>
        <p:spPr>
          <a:xfrm>
            <a:off x="524607" y="1973594"/>
            <a:ext cx="1022518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7030A0"/>
                </a:solidFill>
              </a:rPr>
              <a:t>Définition de l’utilisateur :</a:t>
            </a:r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Administrateur de projet ?</a:t>
            </a:r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Utilisateur de formation valable 1 mois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5CAA44A-AE67-8424-2129-A0B4027895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1" y="3018137"/>
            <a:ext cx="3957547" cy="3482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159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CCF358-1152-8941-9D6B-9E02A77B64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Objectifs :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452634C-3F87-4798-6E2A-BC55949C0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2</a:t>
            </a:fld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64E11F1-9024-AC3E-2F05-AA66A9ED7A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7191" y="1825625"/>
            <a:ext cx="4346608" cy="4351338"/>
          </a:xfrm>
        </p:spPr>
        <p:txBody>
          <a:bodyPr>
            <a:normAutofit/>
          </a:bodyPr>
          <a:lstStyle/>
          <a:p>
            <a:r>
              <a:rPr lang="fr-FR" sz="2400" dirty="0"/>
              <a:t>Composants de la solution</a:t>
            </a:r>
          </a:p>
          <a:p>
            <a:endParaRPr lang="fr-FR" sz="2400" dirty="0"/>
          </a:p>
          <a:p>
            <a:r>
              <a:rPr lang="fr-FR" sz="2400" dirty="0"/>
              <a:t>Installation</a:t>
            </a:r>
          </a:p>
          <a:p>
            <a:endParaRPr lang="fr-FR" sz="2400" dirty="0"/>
          </a:p>
          <a:p>
            <a:r>
              <a:rPr lang="fr-FR" sz="2400" dirty="0"/>
              <a:t>Concept de l’extension</a:t>
            </a:r>
          </a:p>
          <a:p>
            <a:endParaRPr lang="fr-FR" sz="2400" dirty="0"/>
          </a:p>
          <a:p>
            <a:r>
              <a:rPr lang="fr-FR" sz="2400" dirty="0"/>
              <a:t>Data, Builder et Page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314356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CA2881B6-EAD6-EB94-B41C-316FD878C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20</a:t>
            </a:fld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61AC3D78-CACC-89F4-6029-5AA979936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Module Administrator – Licences utilisateurs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F9547CC-7C8D-42CA-534A-C885CF7494B1}"/>
              </a:ext>
            </a:extLst>
          </p:cNvPr>
          <p:cNvSpPr txBox="1"/>
          <p:nvPr/>
        </p:nvSpPr>
        <p:spPr>
          <a:xfrm>
            <a:off x="524607" y="1973594"/>
            <a:ext cx="1022518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7030A0"/>
                </a:solidFill>
              </a:rPr>
              <a:t>Définition de l’utilisateur :</a:t>
            </a:r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Administrateur de projet ?</a:t>
            </a:r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Utilisateur de formation valable 1 mois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5CAA44A-AE67-8424-2129-A0B4027895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1" y="3018137"/>
            <a:ext cx="3957547" cy="3482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7656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CA2881B6-EAD6-EB94-B41C-316FD878C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21</a:t>
            </a:fld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61AC3D78-CACC-89F4-6029-5AA979936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Module Administrator – Affectation des licences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F9547CC-7C8D-42CA-534A-C885CF7494B1}"/>
              </a:ext>
            </a:extLst>
          </p:cNvPr>
          <p:cNvSpPr txBox="1"/>
          <p:nvPr/>
        </p:nvSpPr>
        <p:spPr>
          <a:xfrm>
            <a:off x="156039" y="1961453"/>
            <a:ext cx="336088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7030A0"/>
                </a:solidFill>
              </a:rPr>
              <a:t>Choix des licences :</a:t>
            </a:r>
          </a:p>
          <a:p>
            <a:endParaRPr lang="fr-FR" b="1" dirty="0">
              <a:solidFill>
                <a:srgbClr val="7030A0"/>
              </a:solidFill>
            </a:endParaRPr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Uniquement dans le groupe Inside Wavesoft</a:t>
            </a:r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Affectation nommée, 2 postes max. par licences</a:t>
            </a:r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Choix des modules :</a:t>
            </a:r>
          </a:p>
          <a:p>
            <a:pPr marL="742950" lvl="1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Manager (avec Center)</a:t>
            </a:r>
          </a:p>
          <a:p>
            <a:pPr marL="742950" lvl="1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Viewer (avec Center)</a:t>
            </a:r>
          </a:p>
          <a:p>
            <a:pPr marL="742950" lvl="1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Center</a:t>
            </a:r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Vue du stock de licences disponibles en bas d’écran.</a:t>
            </a:r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Publication suite à la sélection pour enregistrement</a:t>
            </a:r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endParaRPr lang="fr-FR" sz="16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8446308-42B5-7237-BE61-AB7B1FFCA5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2823" y="1961453"/>
            <a:ext cx="7468210" cy="4095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2167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A98F91B5-2ADF-8D7F-F231-0D998B388D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Titre 9">
            <a:extLst>
              <a:ext uri="{FF2B5EF4-FFF2-40B4-BE49-F238E27FC236}">
                <a16:creationId xmlns:a16="http://schemas.microsoft.com/office/drawing/2014/main" id="{8632AD9C-B197-74F2-8151-96B055542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531940"/>
            <a:ext cx="10515600" cy="897060"/>
          </a:xfrm>
        </p:spPr>
        <p:txBody>
          <a:bodyPr/>
          <a:lstStyle/>
          <a:p>
            <a:r>
              <a:rPr lang="fr-FR" dirty="0"/>
              <a:t>Création du projet</a:t>
            </a:r>
          </a:p>
        </p:txBody>
      </p:sp>
    </p:spTree>
    <p:extLst>
      <p:ext uri="{BB962C8B-B14F-4D97-AF65-F5344CB8AC3E}">
        <p14:creationId xmlns:p14="http://schemas.microsoft.com/office/powerpoint/2010/main" val="24566939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5244B60D-5752-CC31-E1FE-14208F898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23</a:t>
            </a:fld>
            <a:endParaRPr lang="fr-FR" dirty="0"/>
          </a:p>
        </p:txBody>
      </p:sp>
      <p:sp>
        <p:nvSpPr>
          <p:cNvPr id="10" name="Titre 9">
            <a:extLst>
              <a:ext uri="{FF2B5EF4-FFF2-40B4-BE49-F238E27FC236}">
                <a16:creationId xmlns:a16="http://schemas.microsoft.com/office/drawing/2014/main" id="{96844774-F593-9B1A-7EE1-9F70925F4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Administrator – Projet</a:t>
            </a:r>
          </a:p>
        </p:txBody>
      </p:sp>
      <p:sp>
        <p:nvSpPr>
          <p:cNvPr id="3" name="Espace réservé du contenu 4">
            <a:extLst>
              <a:ext uri="{FF2B5EF4-FFF2-40B4-BE49-F238E27FC236}">
                <a16:creationId xmlns:a16="http://schemas.microsoft.com/office/drawing/2014/main" id="{7D144A77-A10B-F652-9421-D6579CEE8305}"/>
              </a:ext>
            </a:extLst>
          </p:cNvPr>
          <p:cNvSpPr txBox="1">
            <a:spLocks/>
          </p:cNvSpPr>
          <p:nvPr/>
        </p:nvSpPr>
        <p:spPr>
          <a:xfrm>
            <a:off x="990600" y="5517661"/>
            <a:ext cx="9622692" cy="500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7F59A1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ACA9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BB66A5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A5B0C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00ACA9"/>
              </a:buClr>
              <a:buNone/>
            </a:pPr>
            <a:endParaRPr lang="fr-FR" dirty="0"/>
          </a:p>
          <a:p>
            <a:pPr>
              <a:buClr>
                <a:srgbClr val="00ACA9"/>
              </a:buClr>
            </a:pPr>
            <a:endParaRPr lang="fr-FR" dirty="0"/>
          </a:p>
          <a:p>
            <a:pPr>
              <a:buClr>
                <a:srgbClr val="00ACA9"/>
              </a:buClr>
            </a:pPr>
            <a:endParaRPr lang="fr-FR" dirty="0"/>
          </a:p>
          <a:p>
            <a:pPr>
              <a:buClr>
                <a:srgbClr val="00ACA9"/>
              </a:buClr>
            </a:pPr>
            <a:endParaRPr lang="fr-FR" dirty="0"/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10EE7A9-FB8A-CC21-C005-000CABF844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2600" y="2045338"/>
            <a:ext cx="7890692" cy="4311012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7DB491F3-8447-B740-A30A-59D8618DAF33}"/>
              </a:ext>
            </a:extLst>
          </p:cNvPr>
          <p:cNvSpPr txBox="1"/>
          <p:nvPr/>
        </p:nvSpPr>
        <p:spPr>
          <a:xfrm>
            <a:off x="156038" y="2045338"/>
            <a:ext cx="2566561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ACA9"/>
                </a:solidFill>
              </a:rPr>
              <a:t>Création du projet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b="1" dirty="0">
              <a:solidFill>
                <a:srgbClr val="00ACA9"/>
              </a:solidFill>
            </a:endParaRPr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Nomination et rattachement au serveur MyReport</a:t>
            </a:r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Possible uniquement si l’utilisateur a le droit « Créateur de projet »</a:t>
            </a:r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1600" i="1" dirty="0"/>
              <a:t>En cas de suppression conservation des éléments</a:t>
            </a:r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23715568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5244B60D-5752-CC31-E1FE-14208F898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24</a:t>
            </a:fld>
            <a:endParaRPr lang="fr-FR" dirty="0"/>
          </a:p>
        </p:txBody>
      </p:sp>
      <p:sp>
        <p:nvSpPr>
          <p:cNvPr id="10" name="Titre 9">
            <a:extLst>
              <a:ext uri="{FF2B5EF4-FFF2-40B4-BE49-F238E27FC236}">
                <a16:creationId xmlns:a16="http://schemas.microsoft.com/office/drawing/2014/main" id="{96844774-F593-9B1A-7EE1-9F70925F4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Administrator – Groupes d’utilisateurs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DB491F3-8447-B740-A30A-59D8618DAF33}"/>
              </a:ext>
            </a:extLst>
          </p:cNvPr>
          <p:cNvSpPr txBox="1"/>
          <p:nvPr/>
        </p:nvSpPr>
        <p:spPr>
          <a:xfrm>
            <a:off x="156038" y="2045338"/>
            <a:ext cx="312033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ACA9"/>
                </a:solidFill>
              </a:rPr>
              <a:t>Création du projet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b="1" dirty="0">
              <a:solidFill>
                <a:srgbClr val="00ACA9"/>
              </a:solidFill>
            </a:endParaRPr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2 Groupes par défaut :</a:t>
            </a:r>
          </a:p>
          <a:p>
            <a:pPr marL="742950" lvl="1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Admin</a:t>
            </a:r>
          </a:p>
          <a:p>
            <a:pPr marL="742950" lvl="1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Base</a:t>
            </a:r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Le premier utilisateur est affecté au groupe Admin (tous les droits)</a:t>
            </a:r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Le groupe Base sert de source à la création des droits</a:t>
            </a:r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endParaRPr lang="fr-FR" sz="1600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EC35DD9-33A5-7876-37AC-FEB4155801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2871" y="2045338"/>
            <a:ext cx="7336922" cy="4023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344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5244B60D-5752-CC31-E1FE-14208F898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25</a:t>
            </a:fld>
            <a:endParaRPr lang="fr-FR" dirty="0"/>
          </a:p>
        </p:txBody>
      </p:sp>
      <p:sp>
        <p:nvSpPr>
          <p:cNvPr id="10" name="Titre 9">
            <a:extLst>
              <a:ext uri="{FF2B5EF4-FFF2-40B4-BE49-F238E27FC236}">
                <a16:creationId xmlns:a16="http://schemas.microsoft.com/office/drawing/2014/main" id="{96844774-F593-9B1A-7EE1-9F70925F4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Administrator – Extensions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DB491F3-8447-B740-A30A-59D8618DAF33}"/>
              </a:ext>
            </a:extLst>
          </p:cNvPr>
          <p:cNvSpPr txBox="1"/>
          <p:nvPr/>
        </p:nvSpPr>
        <p:spPr>
          <a:xfrm>
            <a:off x="156038" y="2045338"/>
            <a:ext cx="312033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ACA9"/>
                </a:solidFill>
              </a:rPr>
              <a:t>Import de l’Extension Wavesoft :</a:t>
            </a:r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Récupération du fichier sur notre site</a:t>
            </a:r>
          </a:p>
          <a:p>
            <a:pPr marL="742950" lvl="1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Dernière version de l’ERP – v24.01.01</a:t>
            </a:r>
          </a:p>
          <a:p>
            <a:pPr marL="742950" lvl="1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Dernière version de Inside v6.2.1</a:t>
            </a:r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Le premier utilisateur est affecté au groupe Admin (tous les droits)</a:t>
            </a:r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Le groupe Base sert de source à la création des droits</a:t>
            </a:r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endParaRPr lang="fr-FR" sz="16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BF9336-1AA0-A17A-D9C9-98814AE1FE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6822" y="2052778"/>
            <a:ext cx="5019163" cy="2752444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82A04ADA-46B5-C2BA-AEDD-A0C68C771B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739" y="2045338"/>
            <a:ext cx="5866242" cy="4133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4912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5244B60D-5752-CC31-E1FE-14208F898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26</a:t>
            </a:fld>
            <a:endParaRPr lang="fr-FR" dirty="0"/>
          </a:p>
        </p:txBody>
      </p:sp>
      <p:sp>
        <p:nvSpPr>
          <p:cNvPr id="10" name="Titre 9">
            <a:extLst>
              <a:ext uri="{FF2B5EF4-FFF2-40B4-BE49-F238E27FC236}">
                <a16:creationId xmlns:a16="http://schemas.microsoft.com/office/drawing/2014/main" id="{96844774-F593-9B1A-7EE1-9F70925F4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Administrator – Extensions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DB491F3-8447-B740-A30A-59D8618DAF33}"/>
              </a:ext>
            </a:extLst>
          </p:cNvPr>
          <p:cNvSpPr txBox="1"/>
          <p:nvPr/>
        </p:nvSpPr>
        <p:spPr>
          <a:xfrm>
            <a:off x="156038" y="1920239"/>
            <a:ext cx="355627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ACA9"/>
                </a:solidFill>
              </a:rPr>
              <a:t>Incidence de l’import de l’Extension Wavesoft :</a:t>
            </a:r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L’extension est automatiquement activée. (Licence spécifique)</a:t>
            </a:r>
          </a:p>
          <a:p>
            <a:pPr>
              <a:buClr>
                <a:srgbClr val="00ACA9"/>
              </a:buClr>
            </a:pPr>
            <a:endParaRPr lang="fr-FR" sz="1600" dirty="0"/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Import du modèle de données (DATA) et tableau de bord (PAGE)</a:t>
            </a:r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Groupes de droits</a:t>
            </a:r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Programmations d’ETL</a:t>
            </a:r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endParaRPr lang="fr-FR" sz="16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06D34D2-E73D-CD00-9F42-071277938D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8566" y="1920239"/>
            <a:ext cx="7399618" cy="405785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1E94114-CEA8-78A1-2E57-7472E454BC3F}"/>
              </a:ext>
            </a:extLst>
          </p:cNvPr>
          <p:cNvSpPr/>
          <p:nvPr/>
        </p:nvSpPr>
        <p:spPr>
          <a:xfrm>
            <a:off x="8610600" y="3321538"/>
            <a:ext cx="345831" cy="107462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72114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5244B60D-5752-CC31-E1FE-14208F898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27</a:t>
            </a:fld>
            <a:endParaRPr lang="fr-FR" dirty="0"/>
          </a:p>
        </p:txBody>
      </p:sp>
      <p:sp>
        <p:nvSpPr>
          <p:cNvPr id="10" name="Titre 9">
            <a:extLst>
              <a:ext uri="{FF2B5EF4-FFF2-40B4-BE49-F238E27FC236}">
                <a16:creationId xmlns:a16="http://schemas.microsoft.com/office/drawing/2014/main" id="{96844774-F593-9B1A-7EE1-9F70925F4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Administrator – Groupes d’utilisateurs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DB491F3-8447-B740-A30A-59D8618DAF33}"/>
              </a:ext>
            </a:extLst>
          </p:cNvPr>
          <p:cNvSpPr txBox="1"/>
          <p:nvPr/>
        </p:nvSpPr>
        <p:spPr>
          <a:xfrm>
            <a:off x="156038" y="1920239"/>
            <a:ext cx="355627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ACA9"/>
                </a:solidFill>
              </a:rPr>
              <a:t>Stratégie de droits :</a:t>
            </a:r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Intervention sur les produits (</a:t>
            </a:r>
            <a:r>
              <a:rPr lang="fr-FR" sz="1600" dirty="0" err="1"/>
              <a:t>P_xxx</a:t>
            </a:r>
            <a:r>
              <a:rPr lang="fr-FR" sz="1600" dirty="0"/>
              <a:t>), les ETL (</a:t>
            </a:r>
            <a:r>
              <a:rPr lang="fr-FR" sz="1600" dirty="0" err="1"/>
              <a:t>E_xxx</a:t>
            </a:r>
            <a:r>
              <a:rPr lang="fr-FR" sz="1600" dirty="0"/>
              <a:t>) et les modèles (</a:t>
            </a:r>
            <a:r>
              <a:rPr lang="fr-FR" sz="1600" dirty="0" err="1"/>
              <a:t>M_xxx</a:t>
            </a:r>
            <a:r>
              <a:rPr lang="fr-FR" sz="1600" dirty="0"/>
              <a:t>), éventuellement jusqu’au champ.</a:t>
            </a:r>
          </a:p>
          <a:p>
            <a:pPr>
              <a:buClr>
                <a:srgbClr val="00ACA9"/>
              </a:buClr>
            </a:pPr>
            <a:endParaRPr lang="fr-FR" sz="1600" dirty="0"/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Un utilisateur peut faire partie de plusieurs groupes</a:t>
            </a:r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On peut associer des attributs complémentaires à l’utilisateur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5C773FF-C225-9229-9919-5CBA7169D0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6086" y="1920239"/>
            <a:ext cx="7201328" cy="3949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9024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5244B60D-5752-CC31-E1FE-14208F898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28</a:t>
            </a:fld>
            <a:endParaRPr lang="fr-FR" dirty="0"/>
          </a:p>
        </p:txBody>
      </p:sp>
      <p:sp>
        <p:nvSpPr>
          <p:cNvPr id="10" name="Titre 9">
            <a:extLst>
              <a:ext uri="{FF2B5EF4-FFF2-40B4-BE49-F238E27FC236}">
                <a16:creationId xmlns:a16="http://schemas.microsoft.com/office/drawing/2014/main" id="{96844774-F593-9B1A-7EE1-9F70925F4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Administrator – Autorisations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DB491F3-8447-B740-A30A-59D8618DAF33}"/>
              </a:ext>
            </a:extLst>
          </p:cNvPr>
          <p:cNvSpPr txBox="1"/>
          <p:nvPr/>
        </p:nvSpPr>
        <p:spPr>
          <a:xfrm>
            <a:off x="156038" y="1920239"/>
            <a:ext cx="350156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ACA9"/>
                </a:solidFill>
              </a:rPr>
              <a:t>Exemple </a:t>
            </a:r>
            <a:r>
              <a:rPr lang="fr-FR" b="1" dirty="0" err="1">
                <a:solidFill>
                  <a:srgbClr val="00ACA9"/>
                </a:solidFill>
              </a:rPr>
              <a:t>M_Gestion_Vente</a:t>
            </a:r>
            <a:r>
              <a:rPr lang="fr-FR" b="1" dirty="0">
                <a:solidFill>
                  <a:srgbClr val="00ACA9"/>
                </a:solidFill>
              </a:rPr>
              <a:t> :</a:t>
            </a:r>
          </a:p>
          <a:p>
            <a:endParaRPr lang="fr-FR" b="1" dirty="0">
              <a:solidFill>
                <a:srgbClr val="00ACA9"/>
              </a:solidFill>
            </a:endParaRPr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Accès restreint sur tous les modèles </a:t>
            </a:r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Accès autorisé sur les modèles </a:t>
            </a:r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Les descendances profitent des droits supérieurs, dans notre exemple tous les champs du modèle sont accessibles.</a:t>
            </a:r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Lecture seule en mode </a:t>
            </a:r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endParaRPr lang="fr-FR" sz="16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5F5D369-570C-53A7-A669-AF0655FD38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4932" y="1920239"/>
            <a:ext cx="7101566" cy="389440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02BD9FA8-71A3-C73B-AAAA-5B1E4CED6F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8164" y="2771010"/>
            <a:ext cx="556273" cy="21446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40B5696-3163-8C5E-7556-E439753CC5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8164" y="3505654"/>
            <a:ext cx="556273" cy="217394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F608B4C5-9DCF-2588-5F16-EDB5D16C1A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22280" y="5449257"/>
            <a:ext cx="635909" cy="248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1961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5244B60D-5752-CC31-E1FE-14208F898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29</a:t>
            </a:fld>
            <a:endParaRPr lang="fr-FR" dirty="0"/>
          </a:p>
        </p:txBody>
      </p:sp>
      <p:sp>
        <p:nvSpPr>
          <p:cNvPr id="10" name="Titre 9">
            <a:extLst>
              <a:ext uri="{FF2B5EF4-FFF2-40B4-BE49-F238E27FC236}">
                <a16:creationId xmlns:a16="http://schemas.microsoft.com/office/drawing/2014/main" id="{96844774-F593-9B1A-7EE1-9F70925F4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Administrator – Utilisateurs du projet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DB491F3-8447-B740-A30A-59D8618DAF33}"/>
              </a:ext>
            </a:extLst>
          </p:cNvPr>
          <p:cNvSpPr txBox="1"/>
          <p:nvPr/>
        </p:nvSpPr>
        <p:spPr>
          <a:xfrm>
            <a:off x="156037" y="1920239"/>
            <a:ext cx="3689131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ACA9"/>
                </a:solidFill>
              </a:rPr>
              <a:t>Gestion des utilisateurs :</a:t>
            </a:r>
          </a:p>
          <a:p>
            <a:endParaRPr lang="fr-FR" b="1" dirty="0">
              <a:solidFill>
                <a:srgbClr val="00ACA9"/>
              </a:solidFill>
            </a:endParaRPr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Récupérations des utilisateurs avec licence et association aux groupes de droits voulus.</a:t>
            </a:r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Possibilité de déclarer des utilisateurs sans licence, cas de liste de diffusion Messenger.</a:t>
            </a:r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Création d’attributs pour critère de lien ou filtres sur les utilisateurs.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4D89BEA-E467-F670-216A-6C962F275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1214" y="1920239"/>
            <a:ext cx="7007342" cy="4168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484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412348D-E7FB-FA96-D469-D02AAD42CD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Les différents composants et architecture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8E013710-1D4D-0440-55FF-8BCDFB99C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L’environnement</a:t>
            </a:r>
          </a:p>
        </p:txBody>
      </p:sp>
      <p:pic>
        <p:nvPicPr>
          <p:cNvPr id="2" name="Image 1" descr="Une image contenant Police, texte, Graphique, logo&#10;&#10;Description générée automatiquement">
            <a:extLst>
              <a:ext uri="{FF2B5EF4-FFF2-40B4-BE49-F238E27FC236}">
                <a16:creationId xmlns:a16="http://schemas.microsoft.com/office/drawing/2014/main" id="{9DFF6085-C464-0583-C836-8B51882E76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4442" y="1544515"/>
            <a:ext cx="1828804" cy="1143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8326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412348D-E7FB-FA96-D469-D02AAD42CD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Module DATA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8E013710-1D4D-0440-55FF-8BCDFB99C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Paramétrage du projet </a:t>
            </a:r>
          </a:p>
        </p:txBody>
      </p:sp>
    </p:spTree>
    <p:extLst>
      <p:ext uri="{BB962C8B-B14F-4D97-AF65-F5344CB8AC3E}">
        <p14:creationId xmlns:p14="http://schemas.microsoft.com/office/powerpoint/2010/main" val="4887275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CA2881B6-EAD6-EB94-B41C-316FD878C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31</a:t>
            </a:fld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61AC3D78-CACC-89F4-6029-5AA979936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Module DATA – Source de données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F9547CC-7C8D-42CA-534A-C885CF7494B1}"/>
              </a:ext>
            </a:extLst>
          </p:cNvPr>
          <p:cNvSpPr txBox="1"/>
          <p:nvPr/>
        </p:nvSpPr>
        <p:spPr>
          <a:xfrm>
            <a:off x="234193" y="1977711"/>
            <a:ext cx="346123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7030A0"/>
                </a:solidFill>
              </a:rPr>
              <a:t>Sources :</a:t>
            </a:r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L’extension importée définie le modèle de données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EA28D2D-AB8B-F7A7-CC4A-98398DA47A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192" y="3020117"/>
            <a:ext cx="2993561" cy="26775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46BD9D03-ED3B-86F9-B7C9-BA78CAFE08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5845" y="2686875"/>
            <a:ext cx="5963139" cy="3877191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885FFA35-2BD2-8BD8-F941-A3AA52D7DA66}"/>
              </a:ext>
            </a:extLst>
          </p:cNvPr>
          <p:cNvSpPr txBox="1"/>
          <p:nvPr/>
        </p:nvSpPr>
        <p:spPr>
          <a:xfrm>
            <a:off x="3985845" y="1973594"/>
            <a:ext cx="502529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7030A0"/>
                </a:solidFill>
              </a:rPr>
              <a:t>Propriétés du modèle Wavesoft :</a:t>
            </a:r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Définir le type de connexion (</a:t>
            </a:r>
            <a:r>
              <a:rPr lang="fr-FR" sz="1600" dirty="0" err="1"/>
              <a:t>SQLServer</a:t>
            </a:r>
            <a:r>
              <a:rPr lang="fr-FR" sz="1600" dirty="0"/>
              <a:t>)</a:t>
            </a:r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37333898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CA2881B6-EAD6-EB94-B41C-316FD878C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32</a:t>
            </a:fld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61AC3D78-CACC-89F4-6029-5AA979936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Module DATA – Source de données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F9547CC-7C8D-42CA-534A-C885CF7494B1}"/>
              </a:ext>
            </a:extLst>
          </p:cNvPr>
          <p:cNvSpPr txBox="1"/>
          <p:nvPr/>
        </p:nvSpPr>
        <p:spPr>
          <a:xfrm>
            <a:off x="234192" y="1977711"/>
            <a:ext cx="3853253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>
                <a:solidFill>
                  <a:srgbClr val="7030A0"/>
                </a:solidFill>
              </a:rPr>
              <a:t>Paramétres</a:t>
            </a:r>
            <a:r>
              <a:rPr lang="fr-FR" b="1" dirty="0">
                <a:solidFill>
                  <a:srgbClr val="7030A0"/>
                </a:solidFill>
              </a:rPr>
              <a:t> :</a:t>
            </a:r>
          </a:p>
          <a:p>
            <a:endParaRPr lang="fr-FR" b="1" dirty="0">
              <a:solidFill>
                <a:srgbClr val="7030A0"/>
              </a:solidFill>
            </a:endParaRPr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Définition des éléments de connexion à votre base Wavesoft</a:t>
            </a:r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&lt;Nom du serveur&gt;\&lt;Instance&gt;</a:t>
            </a:r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Port (par défaut 1433)</a:t>
            </a:r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Nom SQL de la base de données</a:t>
            </a:r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User</a:t>
            </a:r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Mot de passe</a:t>
            </a:r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Le test de connexion doit être OK !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B0408A6-AA66-A8B9-6066-BEF5CB5FB9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7632" y="1790502"/>
            <a:ext cx="5525476" cy="4777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8577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CA2881B6-EAD6-EB94-B41C-316FD878C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33</a:t>
            </a:fld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61AC3D78-CACC-89F4-6029-5AA979936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Module DATA – Source de données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F9547CC-7C8D-42CA-534A-C885CF7494B1}"/>
              </a:ext>
            </a:extLst>
          </p:cNvPr>
          <p:cNvSpPr txBox="1"/>
          <p:nvPr/>
        </p:nvSpPr>
        <p:spPr>
          <a:xfrm>
            <a:off x="234192" y="1977711"/>
            <a:ext cx="3853253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7030A0"/>
                </a:solidFill>
              </a:rPr>
              <a:t>Paramètres :</a:t>
            </a:r>
          </a:p>
          <a:p>
            <a:endParaRPr lang="fr-FR" b="1" dirty="0">
              <a:solidFill>
                <a:srgbClr val="7030A0"/>
              </a:solidFill>
            </a:endParaRPr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Définition des éléments de connexion à votre base Wavesoft</a:t>
            </a:r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&lt;Nom du serveur&gt;\&lt;Instance&gt;</a:t>
            </a:r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Port (par défaut 1433)</a:t>
            </a:r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Nom SQL de la base de données</a:t>
            </a:r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User</a:t>
            </a:r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Mot de passe</a:t>
            </a:r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Le test de connexion doit être OK !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B0408A6-AA66-A8B9-6066-BEF5CB5FB9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7632" y="1790502"/>
            <a:ext cx="5525476" cy="4777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96817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CA2881B6-EAD6-EB94-B41C-316FD878C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34</a:t>
            </a:fld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61AC3D78-CACC-89F4-6029-5AA979936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Module DATA – Synchronisation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F9547CC-7C8D-42CA-534A-C885CF7494B1}"/>
              </a:ext>
            </a:extLst>
          </p:cNvPr>
          <p:cNvSpPr txBox="1"/>
          <p:nvPr/>
        </p:nvSpPr>
        <p:spPr>
          <a:xfrm>
            <a:off x="234193" y="3693072"/>
            <a:ext cx="10515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7030A0"/>
                </a:solidFill>
              </a:rPr>
              <a:t>Actualisation des champs des tables sources :</a:t>
            </a:r>
          </a:p>
          <a:p>
            <a:endParaRPr lang="fr-FR" b="1" dirty="0">
              <a:solidFill>
                <a:srgbClr val="7030A0"/>
              </a:solidFill>
            </a:endParaRPr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Dès que la connexion est faite, actualiser chaque modèle selon besoin pour migrer les champs spécifiques de votre base de données dans les modèles de base.</a:t>
            </a:r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Vous pouvez ensuite les intégrer dans la sélection de champs de vos modèles.</a:t>
            </a:r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Toutes les surcharges sur vos modèles ne seront pas touchées par la mise à jour de l’extension.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72C5CBB-5554-9786-9D1A-47F4B7BA6D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4883" y="2057209"/>
            <a:ext cx="6954220" cy="137179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3502078-5F53-9529-1583-1C7E5156300C}"/>
              </a:ext>
            </a:extLst>
          </p:cNvPr>
          <p:cNvSpPr/>
          <p:nvPr/>
        </p:nvSpPr>
        <p:spPr>
          <a:xfrm>
            <a:off x="6729046" y="2670758"/>
            <a:ext cx="2156310" cy="40876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44232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CA2881B6-EAD6-EB94-B41C-316FD878C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35</a:t>
            </a:fld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61AC3D78-CACC-89F4-6029-5AA979936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Module DATA – DWH (Data Warehouse)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F9547CC-7C8D-42CA-534A-C885CF7494B1}"/>
              </a:ext>
            </a:extLst>
          </p:cNvPr>
          <p:cNvSpPr txBox="1"/>
          <p:nvPr/>
        </p:nvSpPr>
        <p:spPr>
          <a:xfrm>
            <a:off x="234191" y="1977711"/>
            <a:ext cx="3470301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7030A0"/>
                </a:solidFill>
              </a:rPr>
              <a:t>Datawarehouse :</a:t>
            </a:r>
          </a:p>
          <a:p>
            <a:endParaRPr lang="fr-FR" b="1" dirty="0">
              <a:solidFill>
                <a:srgbClr val="7030A0"/>
              </a:solidFill>
            </a:endParaRPr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dirty="0"/>
              <a:t>Comme pour la source définition de la base de stockage des données consolidées.</a:t>
            </a:r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dirty="0"/>
              <a:t>Création d’une base dans l’environnement SQL Serveur</a:t>
            </a:r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dirty="0"/>
              <a:t>Indication des paramètres de connexion par le menu Propriétés.</a:t>
            </a:r>
          </a:p>
          <a:p>
            <a:endParaRPr lang="fr-FR" b="1" dirty="0">
              <a:solidFill>
                <a:srgbClr val="7030A0"/>
              </a:solidFill>
            </a:endParaRPr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endParaRPr lang="fr-FR" sz="16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36797CF-0D4C-9A75-BB2D-356FED69D6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900" y="1977711"/>
            <a:ext cx="1846842" cy="3774841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CE64EAEE-F1E1-FE96-A069-223D420BFD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6150" y="1977711"/>
            <a:ext cx="4833643" cy="421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71586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CA2881B6-EAD6-EB94-B41C-316FD878C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36</a:t>
            </a:fld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61AC3D78-CACC-89F4-6029-5AA979936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Module DATA – TEST ETL (</a:t>
            </a:r>
            <a:r>
              <a:rPr lang="fr-FR" dirty="0" err="1"/>
              <a:t>Extract</a:t>
            </a:r>
            <a:r>
              <a:rPr lang="fr-FR" dirty="0"/>
              <a:t> Transfer </a:t>
            </a:r>
            <a:r>
              <a:rPr lang="fr-FR" dirty="0" err="1"/>
              <a:t>Load</a:t>
            </a:r>
            <a:r>
              <a:rPr lang="fr-FR" dirty="0"/>
              <a:t>)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F9547CC-7C8D-42CA-534A-C885CF7494B1}"/>
              </a:ext>
            </a:extLst>
          </p:cNvPr>
          <p:cNvSpPr txBox="1"/>
          <p:nvPr/>
        </p:nvSpPr>
        <p:spPr>
          <a:xfrm>
            <a:off x="242006" y="1977711"/>
            <a:ext cx="1033220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7030A0"/>
                </a:solidFill>
              </a:rPr>
              <a:t>ETL : traitement d’insertion dans la base DWH des données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rgbClr val="7030A0"/>
                </a:solidFill>
              </a:rPr>
              <a:t>Par défaut Suppression Table / Création Table / Insertion de données</a:t>
            </a:r>
            <a:endParaRPr lang="fr-FR" sz="16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EBB0EBC-873E-262B-FADF-75031409BE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9506" y="2674506"/>
            <a:ext cx="6038401" cy="380689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D1E514A9-B3F0-E928-FD1D-2EE53EF845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753" y="2744844"/>
            <a:ext cx="3429954" cy="329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84124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A98F91B5-2ADF-8D7F-F231-0D998B388D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Titre 9">
            <a:extLst>
              <a:ext uri="{FF2B5EF4-FFF2-40B4-BE49-F238E27FC236}">
                <a16:creationId xmlns:a16="http://schemas.microsoft.com/office/drawing/2014/main" id="{8632AD9C-B197-74F2-8151-96B055542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531940"/>
            <a:ext cx="10515600" cy="897060"/>
          </a:xfrm>
        </p:spPr>
        <p:txBody>
          <a:bodyPr/>
          <a:lstStyle/>
          <a:p>
            <a:r>
              <a:rPr lang="fr-FR" dirty="0"/>
              <a:t>Module BUILDER</a:t>
            </a:r>
          </a:p>
        </p:txBody>
      </p:sp>
    </p:spTree>
    <p:extLst>
      <p:ext uri="{BB962C8B-B14F-4D97-AF65-F5344CB8AC3E}">
        <p14:creationId xmlns:p14="http://schemas.microsoft.com/office/powerpoint/2010/main" val="7965837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5244B60D-5752-CC31-E1FE-14208F898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38</a:t>
            </a:fld>
            <a:endParaRPr lang="fr-FR" dirty="0"/>
          </a:p>
        </p:txBody>
      </p:sp>
      <p:sp>
        <p:nvSpPr>
          <p:cNvPr id="10" name="Titre 9">
            <a:extLst>
              <a:ext uri="{FF2B5EF4-FFF2-40B4-BE49-F238E27FC236}">
                <a16:creationId xmlns:a16="http://schemas.microsoft.com/office/drawing/2014/main" id="{96844774-F593-9B1A-7EE1-9F70925F4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BUILDER – Barre d’outils EXCEL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DB491F3-8447-B740-A30A-59D8618DAF33}"/>
              </a:ext>
            </a:extLst>
          </p:cNvPr>
          <p:cNvSpPr txBox="1"/>
          <p:nvPr/>
        </p:nvSpPr>
        <p:spPr>
          <a:xfrm>
            <a:off x="234193" y="1787831"/>
            <a:ext cx="3595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ACA9"/>
                </a:solidFill>
              </a:rPr>
              <a:t>La barre d’outils dédiée :</a:t>
            </a:r>
            <a:endParaRPr lang="fr-FR" sz="1600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D6E140B-82DE-4497-C443-DAEC03A98C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193" y="2185136"/>
            <a:ext cx="8479961" cy="693645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461BACFE-2A34-DE3C-EC85-3F49C4570174}"/>
              </a:ext>
            </a:extLst>
          </p:cNvPr>
          <p:cNvSpPr txBox="1"/>
          <p:nvPr/>
        </p:nvSpPr>
        <p:spPr>
          <a:xfrm>
            <a:off x="6705600" y="2982309"/>
            <a:ext cx="4044193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ACA9"/>
                </a:solidFill>
              </a:rPr>
              <a:t>Accès aux modèles du projet :</a:t>
            </a:r>
          </a:p>
          <a:p>
            <a:endParaRPr lang="fr-FR" b="1" dirty="0">
              <a:solidFill>
                <a:srgbClr val="00ACA9"/>
              </a:solidFill>
            </a:endParaRPr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Dépend des droits de l’utilisateur identifié</a:t>
            </a:r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Selon les publications définies dans le DWH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C0BAEDA4-0488-D135-6427-0F7CE5DAEB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193" y="2982310"/>
            <a:ext cx="6471407" cy="325228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51267F30-BD00-A8A8-00D6-3DCBFD806A05}"/>
              </a:ext>
            </a:extLst>
          </p:cNvPr>
          <p:cNvSpPr/>
          <p:nvPr/>
        </p:nvSpPr>
        <p:spPr>
          <a:xfrm>
            <a:off x="562708" y="4415692"/>
            <a:ext cx="500184" cy="43766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37521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5244B60D-5752-CC31-E1FE-14208F898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39</a:t>
            </a:fld>
            <a:endParaRPr lang="fr-FR" dirty="0"/>
          </a:p>
        </p:txBody>
      </p:sp>
      <p:sp>
        <p:nvSpPr>
          <p:cNvPr id="10" name="Titre 9">
            <a:extLst>
              <a:ext uri="{FF2B5EF4-FFF2-40B4-BE49-F238E27FC236}">
                <a16:creationId xmlns:a16="http://schemas.microsoft.com/office/drawing/2014/main" id="{96844774-F593-9B1A-7EE1-9F70925F4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BUILDER – Créer un tableau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DB491F3-8447-B740-A30A-59D8618DAF33}"/>
              </a:ext>
            </a:extLst>
          </p:cNvPr>
          <p:cNvSpPr txBox="1"/>
          <p:nvPr/>
        </p:nvSpPr>
        <p:spPr>
          <a:xfrm>
            <a:off x="234193" y="1787831"/>
            <a:ext cx="3595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ACA9"/>
                </a:solidFill>
              </a:rPr>
              <a:t>La fenêtre de travail :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48B1982-4937-3005-07D3-548B3FDDF9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2030" y="1828482"/>
            <a:ext cx="7299570" cy="4892993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63E751B0-4E94-2B99-F156-76C0BB7E2FF3}"/>
              </a:ext>
            </a:extLst>
          </p:cNvPr>
          <p:cNvSpPr txBox="1"/>
          <p:nvPr/>
        </p:nvSpPr>
        <p:spPr>
          <a:xfrm>
            <a:off x="523093" y="2281922"/>
            <a:ext cx="1969477" cy="523220"/>
          </a:xfrm>
          <a:prstGeom prst="rect">
            <a:avLst/>
          </a:prstGeom>
          <a:solidFill>
            <a:srgbClr val="00ACA9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1400" dirty="0"/>
              <a:t>Le projet et modèle Source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B28F422F-5926-8616-454D-E20C2F998A07}"/>
              </a:ext>
            </a:extLst>
          </p:cNvPr>
          <p:cNvSpPr txBox="1"/>
          <p:nvPr/>
        </p:nvSpPr>
        <p:spPr>
          <a:xfrm>
            <a:off x="1132156" y="5341457"/>
            <a:ext cx="1360414" cy="523220"/>
          </a:xfrm>
          <a:prstGeom prst="rect">
            <a:avLst/>
          </a:prstGeom>
          <a:solidFill>
            <a:srgbClr val="00ACA9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1400" dirty="0"/>
              <a:t>Les champs disponibles</a:t>
            </a: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55A36FC1-4635-D547-A562-88DB4095A878}"/>
              </a:ext>
            </a:extLst>
          </p:cNvPr>
          <p:cNvCxnSpPr>
            <a:cxnSpLocks/>
          </p:cNvCxnSpPr>
          <p:nvPr/>
        </p:nvCxnSpPr>
        <p:spPr>
          <a:xfrm flipV="1">
            <a:off x="2422634" y="2426849"/>
            <a:ext cx="663939" cy="143103"/>
          </a:xfrm>
          <a:prstGeom prst="straightConnector1">
            <a:avLst/>
          </a:prstGeom>
          <a:ln w="19050" cap="flat" cmpd="sng" algn="ctr">
            <a:solidFill>
              <a:srgbClr val="00ACA9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66220939-2CAC-AC1B-5EAC-F2651753FF2C}"/>
              </a:ext>
            </a:extLst>
          </p:cNvPr>
          <p:cNvCxnSpPr>
            <a:cxnSpLocks/>
          </p:cNvCxnSpPr>
          <p:nvPr/>
        </p:nvCxnSpPr>
        <p:spPr>
          <a:xfrm flipV="1">
            <a:off x="2422634" y="3557386"/>
            <a:ext cx="568015" cy="84241"/>
          </a:xfrm>
          <a:prstGeom prst="straightConnector1">
            <a:avLst/>
          </a:prstGeom>
          <a:ln w="19050" cap="flat" cmpd="sng" algn="ctr">
            <a:solidFill>
              <a:srgbClr val="00ACA9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691C5746-EC9B-D4D2-EA67-8160C0C6830E}"/>
              </a:ext>
            </a:extLst>
          </p:cNvPr>
          <p:cNvSpPr txBox="1"/>
          <p:nvPr/>
        </p:nvSpPr>
        <p:spPr>
          <a:xfrm>
            <a:off x="10460859" y="5281291"/>
            <a:ext cx="1053392" cy="307777"/>
          </a:xfrm>
          <a:prstGeom prst="rect">
            <a:avLst/>
          </a:prstGeom>
          <a:solidFill>
            <a:srgbClr val="00ACA9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1400" dirty="0"/>
              <a:t>Les filtres</a:t>
            </a:r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E3766067-D094-3BA1-6AD5-6740E0EF569F}"/>
              </a:ext>
            </a:extLst>
          </p:cNvPr>
          <p:cNvCxnSpPr>
            <a:cxnSpLocks/>
          </p:cNvCxnSpPr>
          <p:nvPr/>
        </p:nvCxnSpPr>
        <p:spPr>
          <a:xfrm flipH="1">
            <a:off x="9612923" y="5444062"/>
            <a:ext cx="949536" cy="420615"/>
          </a:xfrm>
          <a:prstGeom prst="straightConnector1">
            <a:avLst/>
          </a:prstGeom>
          <a:ln w="19050" cap="flat" cmpd="sng" algn="ctr">
            <a:solidFill>
              <a:srgbClr val="00ACA9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id="{D65C8CAA-6264-CBE5-58E2-23F53DD42CD8}"/>
              </a:ext>
            </a:extLst>
          </p:cNvPr>
          <p:cNvSpPr txBox="1"/>
          <p:nvPr/>
        </p:nvSpPr>
        <p:spPr>
          <a:xfrm>
            <a:off x="523092" y="3315675"/>
            <a:ext cx="1969477" cy="954107"/>
          </a:xfrm>
          <a:prstGeom prst="rect">
            <a:avLst/>
          </a:prstGeom>
          <a:solidFill>
            <a:srgbClr val="00ACA9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1400" dirty="0"/>
              <a:t>Les types  :</a:t>
            </a:r>
          </a:p>
          <a:p>
            <a:r>
              <a:rPr lang="fr-FR" sz="1400" dirty="0"/>
              <a:t>Tableau, Listing, Cellule, Listes, Invite, </a:t>
            </a:r>
            <a:r>
              <a:rPr lang="fr-FR" sz="1400" dirty="0" err="1"/>
              <a:t>Waterfall</a:t>
            </a:r>
            <a:endParaRPr lang="fr-FR" sz="1400" dirty="0"/>
          </a:p>
        </p:txBody>
      </p: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38B757AD-91E6-BDD7-4BA9-82D960888A2A}"/>
              </a:ext>
            </a:extLst>
          </p:cNvPr>
          <p:cNvCxnSpPr>
            <a:cxnSpLocks/>
          </p:cNvCxnSpPr>
          <p:nvPr/>
        </p:nvCxnSpPr>
        <p:spPr>
          <a:xfrm flipV="1">
            <a:off x="2520427" y="5119724"/>
            <a:ext cx="1188006" cy="618483"/>
          </a:xfrm>
          <a:prstGeom prst="straightConnector1">
            <a:avLst/>
          </a:prstGeom>
          <a:ln w="19050" cap="flat" cmpd="sng" algn="ctr">
            <a:solidFill>
              <a:srgbClr val="00ACA9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6277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CA2881B6-EAD6-EB94-B41C-316FD878C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4</a:t>
            </a:fld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61AC3D78-CACC-89F4-6029-5AA979936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Architecture</a:t>
            </a:r>
          </a:p>
        </p:txBody>
      </p:sp>
      <p:sp>
        <p:nvSpPr>
          <p:cNvPr id="74" name="Espace réservé du contenu 73">
            <a:hlinkClick r:id="" action="ppaction://noaction"/>
            <a:extLst>
              <a:ext uri="{FF2B5EF4-FFF2-40B4-BE49-F238E27FC236}">
                <a16:creationId xmlns:a16="http://schemas.microsoft.com/office/drawing/2014/main" id="{F56262D6-1185-BD9F-08C9-B831E00859D7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234950" y="1825625"/>
            <a:ext cx="11118850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fr-FR" sz="1400" b="1" kern="0" dirty="0">
              <a:solidFill>
                <a:srgbClr val="0070C0"/>
              </a:solidFill>
            </a:endParaRPr>
          </a:p>
        </p:txBody>
      </p:sp>
      <p:grpSp>
        <p:nvGrpSpPr>
          <p:cNvPr id="76" name="Groupe 75">
            <a:extLst>
              <a:ext uri="{FF2B5EF4-FFF2-40B4-BE49-F238E27FC236}">
                <a16:creationId xmlns:a16="http://schemas.microsoft.com/office/drawing/2014/main" id="{C3D0CA38-80CF-2F46-6C69-664E060E3DA5}"/>
              </a:ext>
            </a:extLst>
          </p:cNvPr>
          <p:cNvGrpSpPr/>
          <p:nvPr/>
        </p:nvGrpSpPr>
        <p:grpSpPr>
          <a:xfrm>
            <a:off x="554273" y="2456538"/>
            <a:ext cx="9185461" cy="3551496"/>
            <a:chOff x="311996" y="2131041"/>
            <a:chExt cx="9185461" cy="3551496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4BDC3536-5C87-48F8-15A0-396E88C13245}"/>
                </a:ext>
              </a:extLst>
            </p:cNvPr>
            <p:cNvGrpSpPr/>
            <p:nvPr/>
          </p:nvGrpSpPr>
          <p:grpSpPr>
            <a:xfrm>
              <a:off x="311996" y="2131041"/>
              <a:ext cx="9185461" cy="3551496"/>
              <a:chOff x="94279" y="907986"/>
              <a:chExt cx="8230837" cy="3526815"/>
            </a:xfrm>
          </p:grpSpPr>
          <p:pic>
            <p:nvPicPr>
              <p:cNvPr id="8" name="Picture 2" descr="http://www.solutions-ressources-humaines.com/2016/exposant-home.png">
                <a:extLst>
                  <a:ext uri="{FF2B5EF4-FFF2-40B4-BE49-F238E27FC236}">
                    <a16:creationId xmlns:a16="http://schemas.microsoft.com/office/drawing/2014/main" id="{06E475B3-15B0-625A-5820-7385DC27A57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40669" y="2127624"/>
                <a:ext cx="1211440" cy="10224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" name="ZoneTexte 8">
                <a:hlinkClick r:id="" action="ppaction://noaction"/>
                <a:extLst>
                  <a:ext uri="{FF2B5EF4-FFF2-40B4-BE49-F238E27FC236}">
                    <a16:creationId xmlns:a16="http://schemas.microsoft.com/office/drawing/2014/main" id="{78108E84-B311-BEA9-9D21-82E080C1F43B}"/>
                  </a:ext>
                </a:extLst>
              </p:cNvPr>
              <p:cNvSpPr txBox="1"/>
              <p:nvPr/>
            </p:nvSpPr>
            <p:spPr>
              <a:xfrm>
                <a:off x="2674533" y="3785753"/>
                <a:ext cx="94202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fr-FR" sz="1400" b="1" kern="0" dirty="0">
                    <a:solidFill>
                      <a:srgbClr val="0070C0"/>
                    </a:solidFill>
                  </a:rPr>
                  <a:t>BUILDER</a:t>
                </a:r>
              </a:p>
            </p:txBody>
          </p:sp>
          <p:sp>
            <p:nvSpPr>
              <p:cNvPr id="10" name="Forme libre : forme 9">
                <a:extLst>
                  <a:ext uri="{FF2B5EF4-FFF2-40B4-BE49-F238E27FC236}">
                    <a16:creationId xmlns:a16="http://schemas.microsoft.com/office/drawing/2014/main" id="{D04CE824-DD86-3858-FFBD-14F6BB0E136D}"/>
                  </a:ext>
                </a:extLst>
              </p:cNvPr>
              <p:cNvSpPr/>
              <p:nvPr/>
            </p:nvSpPr>
            <p:spPr>
              <a:xfrm rot="799129">
                <a:off x="4248730" y="1611127"/>
                <a:ext cx="1695243" cy="614176"/>
              </a:xfrm>
              <a:custGeom>
                <a:avLst/>
                <a:gdLst>
                  <a:gd name="connsiteX0" fmla="*/ 1376011 w 2946101"/>
                  <a:gd name="connsiteY0" fmla="*/ 0 h 1076444"/>
                  <a:gd name="connsiteX1" fmla="*/ 2808128 w 2946101"/>
                  <a:gd name="connsiteY1" fmla="*/ 647997 h 1076444"/>
                  <a:gd name="connsiteX2" fmla="*/ 2946101 w 2946101"/>
                  <a:gd name="connsiteY2" fmla="*/ 826190 h 1076444"/>
                  <a:gd name="connsiteX3" fmla="*/ 2468796 w 2946101"/>
                  <a:gd name="connsiteY3" fmla="*/ 1076444 h 1076444"/>
                  <a:gd name="connsiteX4" fmla="*/ 2428032 w 2946101"/>
                  <a:gd name="connsiteY4" fmla="*/ 1019899 h 1076444"/>
                  <a:gd name="connsiteX5" fmla="*/ 1376011 w 2946101"/>
                  <a:gd name="connsiteY5" fmla="*/ 530624 h 1076444"/>
                  <a:gd name="connsiteX6" fmla="*/ 508799 w 2946101"/>
                  <a:gd name="connsiteY6" fmla="*/ 837644 h 1076444"/>
                  <a:gd name="connsiteX7" fmla="*/ 419152 w 2946101"/>
                  <a:gd name="connsiteY7" fmla="*/ 917994 h 1076444"/>
                  <a:gd name="connsiteX8" fmla="*/ 0 w 2946101"/>
                  <a:gd name="connsiteY8" fmla="*/ 589273 h 1076444"/>
                  <a:gd name="connsiteX9" fmla="*/ 36775 w 2946101"/>
                  <a:gd name="connsiteY9" fmla="*/ 549213 h 1076444"/>
                  <a:gd name="connsiteX10" fmla="*/ 1376011 w 2946101"/>
                  <a:gd name="connsiteY10" fmla="*/ 0 h 107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46101" h="1076444">
                    <a:moveTo>
                      <a:pt x="1376011" y="0"/>
                    </a:moveTo>
                    <a:cubicBezTo>
                      <a:pt x="1948048" y="0"/>
                      <a:pt x="2460851" y="251079"/>
                      <a:pt x="2808128" y="647997"/>
                    </a:cubicBezTo>
                    <a:lnTo>
                      <a:pt x="2946101" y="826190"/>
                    </a:lnTo>
                    <a:lnTo>
                      <a:pt x="2468796" y="1076444"/>
                    </a:lnTo>
                    <a:lnTo>
                      <a:pt x="2428032" y="1019899"/>
                    </a:lnTo>
                    <a:cubicBezTo>
                      <a:pt x="2177975" y="721087"/>
                      <a:pt x="1799547" y="530624"/>
                      <a:pt x="1376011" y="530624"/>
                    </a:cubicBezTo>
                    <a:cubicBezTo>
                      <a:pt x="1046594" y="530624"/>
                      <a:pt x="744465" y="645842"/>
                      <a:pt x="508799" y="837644"/>
                    </a:cubicBezTo>
                    <a:lnTo>
                      <a:pt x="419152" y="917994"/>
                    </a:lnTo>
                    <a:lnTo>
                      <a:pt x="0" y="589273"/>
                    </a:lnTo>
                    <a:lnTo>
                      <a:pt x="36775" y="549213"/>
                    </a:lnTo>
                    <a:cubicBezTo>
                      <a:pt x="379515" y="209881"/>
                      <a:pt x="853007" y="0"/>
                      <a:pt x="1376011" y="0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Forme libre : forme 10">
                <a:extLst>
                  <a:ext uri="{FF2B5EF4-FFF2-40B4-BE49-F238E27FC236}">
                    <a16:creationId xmlns:a16="http://schemas.microsoft.com/office/drawing/2014/main" id="{A4E61192-11ED-5950-E28D-9AB9672865F8}"/>
                  </a:ext>
                </a:extLst>
              </p:cNvPr>
              <p:cNvSpPr/>
              <p:nvPr/>
            </p:nvSpPr>
            <p:spPr>
              <a:xfrm rot="799129">
                <a:off x="5542375" y="2341932"/>
                <a:ext cx="404625" cy="830907"/>
              </a:xfrm>
              <a:custGeom>
                <a:avLst/>
                <a:gdLst>
                  <a:gd name="connsiteX0" fmla="*/ 468115 w 703184"/>
                  <a:gd name="connsiteY0" fmla="*/ 0 h 1456301"/>
                  <a:gd name="connsiteX1" fmla="*/ 474593 w 703184"/>
                  <a:gd name="connsiteY1" fmla="*/ 10837 h 1456301"/>
                  <a:gd name="connsiteX2" fmla="*/ 703184 w 703184"/>
                  <a:gd name="connsiteY2" fmla="*/ 928396 h 1456301"/>
                  <a:gd name="connsiteX3" fmla="*/ 631335 w 703184"/>
                  <a:gd name="connsiteY3" fmla="*/ 1455383 h 1456301"/>
                  <a:gd name="connsiteX4" fmla="*/ 631045 w 703184"/>
                  <a:gd name="connsiteY4" fmla="*/ 1456301 h 1456301"/>
                  <a:gd name="connsiteX5" fmla="*/ 144433 w 703184"/>
                  <a:gd name="connsiteY5" fmla="*/ 1209561 h 1456301"/>
                  <a:gd name="connsiteX6" fmla="*/ 163759 w 703184"/>
                  <a:gd name="connsiteY6" fmla="*/ 1106262 h 1456301"/>
                  <a:gd name="connsiteX7" fmla="*/ 174730 w 703184"/>
                  <a:gd name="connsiteY7" fmla="*/ 928396 h 1456301"/>
                  <a:gd name="connsiteX8" fmla="*/ 47179 w 703184"/>
                  <a:gd name="connsiteY8" fmla="*/ 338260 h 1456301"/>
                  <a:gd name="connsiteX9" fmla="*/ 0 w 703184"/>
                  <a:gd name="connsiteY9" fmla="*/ 245436 h 1456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03184" h="1456301">
                    <a:moveTo>
                      <a:pt x="468115" y="0"/>
                    </a:moveTo>
                    <a:lnTo>
                      <a:pt x="474593" y="10837"/>
                    </a:lnTo>
                    <a:cubicBezTo>
                      <a:pt x="620376" y="283593"/>
                      <a:pt x="703184" y="596166"/>
                      <a:pt x="703184" y="928396"/>
                    </a:cubicBezTo>
                    <a:cubicBezTo>
                      <a:pt x="703184" y="1111123"/>
                      <a:pt x="678134" y="1287903"/>
                      <a:pt x="631335" y="1455383"/>
                    </a:cubicBezTo>
                    <a:lnTo>
                      <a:pt x="631045" y="1456301"/>
                    </a:lnTo>
                    <a:lnTo>
                      <a:pt x="144433" y="1209561"/>
                    </a:lnTo>
                    <a:lnTo>
                      <a:pt x="163759" y="1106262"/>
                    </a:lnTo>
                    <a:cubicBezTo>
                      <a:pt x="170999" y="1048017"/>
                      <a:pt x="174730" y="988652"/>
                      <a:pt x="174730" y="928396"/>
                    </a:cubicBezTo>
                    <a:cubicBezTo>
                      <a:pt x="174730" y="717500"/>
                      <a:pt x="129020" y="517522"/>
                      <a:pt x="47179" y="338260"/>
                    </a:cubicBezTo>
                    <a:lnTo>
                      <a:pt x="0" y="245436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Forme libre : forme 11">
                <a:extLst>
                  <a:ext uri="{FF2B5EF4-FFF2-40B4-BE49-F238E27FC236}">
                    <a16:creationId xmlns:a16="http://schemas.microsoft.com/office/drawing/2014/main" id="{C1850851-F5B8-17F4-6405-DFB3771811BD}"/>
                  </a:ext>
                </a:extLst>
              </p:cNvPr>
              <p:cNvSpPr/>
              <p:nvPr/>
            </p:nvSpPr>
            <p:spPr>
              <a:xfrm rot="799129">
                <a:off x="4162133" y="2924783"/>
                <a:ext cx="1550168" cy="829715"/>
              </a:xfrm>
              <a:custGeom>
                <a:avLst/>
                <a:gdLst>
                  <a:gd name="connsiteX0" fmla="*/ 2219465 w 2693982"/>
                  <a:gd name="connsiteY0" fmla="*/ 0 h 1454213"/>
                  <a:gd name="connsiteX1" fmla="*/ 2693982 w 2693982"/>
                  <a:gd name="connsiteY1" fmla="*/ 240608 h 1454213"/>
                  <a:gd name="connsiteX2" fmla="*/ 2680329 w 2693982"/>
                  <a:gd name="connsiteY2" fmla="*/ 278522 h 1454213"/>
                  <a:gd name="connsiteX3" fmla="*/ 935200 w 2693982"/>
                  <a:gd name="connsiteY3" fmla="*/ 1454213 h 1454213"/>
                  <a:gd name="connsiteX4" fmla="*/ 62778 w 2693982"/>
                  <a:gd name="connsiteY4" fmla="*/ 1238277 h 1454213"/>
                  <a:gd name="connsiteX5" fmla="*/ 0 w 2693982"/>
                  <a:gd name="connsiteY5" fmla="*/ 1202357 h 1454213"/>
                  <a:gd name="connsiteX6" fmla="*/ 240530 w 2693982"/>
                  <a:gd name="connsiteY6" fmla="*/ 729257 h 1454213"/>
                  <a:gd name="connsiteX7" fmla="*/ 284316 w 2693982"/>
                  <a:gd name="connsiteY7" fmla="*/ 757205 h 1454213"/>
                  <a:gd name="connsiteX8" fmla="*/ 935200 w 2693982"/>
                  <a:gd name="connsiteY8" fmla="*/ 925758 h 1454213"/>
                  <a:gd name="connsiteX9" fmla="*/ 2193403 w 2693982"/>
                  <a:gd name="connsiteY9" fmla="*/ 72824 h 1454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693982" h="1454213">
                    <a:moveTo>
                      <a:pt x="2219465" y="0"/>
                    </a:moveTo>
                    <a:lnTo>
                      <a:pt x="2693982" y="240608"/>
                    </a:lnTo>
                    <a:lnTo>
                      <a:pt x="2680329" y="278522"/>
                    </a:lnTo>
                    <a:cubicBezTo>
                      <a:pt x="2392809" y="969427"/>
                      <a:pt x="1719707" y="1454213"/>
                      <a:pt x="935200" y="1454213"/>
                    </a:cubicBezTo>
                    <a:cubicBezTo>
                      <a:pt x="620580" y="1454213"/>
                      <a:pt x="323878" y="1376243"/>
                      <a:pt x="62778" y="1238277"/>
                    </a:cubicBezTo>
                    <a:lnTo>
                      <a:pt x="0" y="1202357"/>
                    </a:lnTo>
                    <a:lnTo>
                      <a:pt x="240530" y="729257"/>
                    </a:lnTo>
                    <a:lnTo>
                      <a:pt x="284316" y="757205"/>
                    </a:lnTo>
                    <a:cubicBezTo>
                      <a:pt x="477800" y="864699"/>
                      <a:pt x="699528" y="925758"/>
                      <a:pt x="935200" y="925758"/>
                    </a:cubicBezTo>
                    <a:cubicBezTo>
                      <a:pt x="1500813" y="925758"/>
                      <a:pt x="1986107" y="574057"/>
                      <a:pt x="2193403" y="72824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Forme libre : forme 12">
                <a:extLst>
                  <a:ext uri="{FF2B5EF4-FFF2-40B4-BE49-F238E27FC236}">
                    <a16:creationId xmlns:a16="http://schemas.microsoft.com/office/drawing/2014/main" id="{D30D7F16-80B4-BD9E-C615-97A66B0E95D5}"/>
                  </a:ext>
                </a:extLst>
              </p:cNvPr>
              <p:cNvSpPr/>
              <p:nvPr/>
            </p:nvSpPr>
            <p:spPr>
              <a:xfrm rot="799129">
                <a:off x="3904960" y="1781652"/>
                <a:ext cx="470250" cy="795331"/>
              </a:xfrm>
              <a:custGeom>
                <a:avLst/>
                <a:gdLst>
                  <a:gd name="connsiteX0" fmla="*/ 401734 w 817231"/>
                  <a:gd name="connsiteY0" fmla="*/ 0 h 1393949"/>
                  <a:gd name="connsiteX1" fmla="*/ 817231 w 817231"/>
                  <a:gd name="connsiteY1" fmla="*/ 325855 h 1393949"/>
                  <a:gd name="connsiteX2" fmla="*/ 761662 w 817231"/>
                  <a:gd name="connsiteY2" fmla="*/ 401853 h 1393949"/>
                  <a:gd name="connsiteX3" fmla="*/ 528454 w 817231"/>
                  <a:gd name="connsiteY3" fmla="*/ 1182663 h 1393949"/>
                  <a:gd name="connsiteX4" fmla="*/ 534649 w 817231"/>
                  <a:gd name="connsiteY4" fmla="*/ 1308140 h 1393949"/>
                  <a:gd name="connsiteX5" fmla="*/ 11951 w 817231"/>
                  <a:gd name="connsiteY5" fmla="*/ 1393949 h 1393949"/>
                  <a:gd name="connsiteX6" fmla="*/ 9778 w 817231"/>
                  <a:gd name="connsiteY6" fmla="*/ 1379481 h 1393949"/>
                  <a:gd name="connsiteX7" fmla="*/ 0 w 817231"/>
                  <a:gd name="connsiteY7" fmla="*/ 1182663 h 1393949"/>
                  <a:gd name="connsiteX8" fmla="*/ 323460 w 817231"/>
                  <a:gd name="connsiteY8" fmla="*/ 106389 h 1393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17231" h="1393949">
                    <a:moveTo>
                      <a:pt x="401734" y="0"/>
                    </a:moveTo>
                    <a:lnTo>
                      <a:pt x="817231" y="325855"/>
                    </a:lnTo>
                    <a:lnTo>
                      <a:pt x="761662" y="401853"/>
                    </a:lnTo>
                    <a:cubicBezTo>
                      <a:pt x="614427" y="624740"/>
                      <a:pt x="528454" y="893434"/>
                      <a:pt x="528454" y="1182663"/>
                    </a:cubicBezTo>
                    <a:lnTo>
                      <a:pt x="534649" y="1308140"/>
                    </a:lnTo>
                    <a:lnTo>
                      <a:pt x="11951" y="1393949"/>
                    </a:lnTo>
                    <a:lnTo>
                      <a:pt x="9778" y="1379481"/>
                    </a:lnTo>
                    <a:cubicBezTo>
                      <a:pt x="3312" y="1314769"/>
                      <a:pt x="0" y="1249109"/>
                      <a:pt x="0" y="1182663"/>
                    </a:cubicBezTo>
                    <a:cubicBezTo>
                      <a:pt x="0" y="783987"/>
                      <a:pt x="119244" y="413618"/>
                      <a:pt x="323460" y="106389"/>
                    </a:cubicBezTo>
                    <a:close/>
                  </a:path>
                </a:pathLst>
              </a:custGeom>
              <a:solidFill>
                <a:srgbClr val="7BE5C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Forme libre : forme 13">
                <a:extLst>
                  <a:ext uri="{FF2B5EF4-FFF2-40B4-BE49-F238E27FC236}">
                    <a16:creationId xmlns:a16="http://schemas.microsoft.com/office/drawing/2014/main" id="{44124D20-C8FF-9B6D-DBAE-B302EC41F3F8}"/>
                  </a:ext>
                </a:extLst>
              </p:cNvPr>
              <p:cNvSpPr/>
              <p:nvPr/>
            </p:nvSpPr>
            <p:spPr>
              <a:xfrm rot="799129">
                <a:off x="3731268" y="2644761"/>
                <a:ext cx="563540" cy="709510"/>
              </a:xfrm>
              <a:custGeom>
                <a:avLst/>
                <a:gdLst>
                  <a:gd name="connsiteX0" fmla="*/ 522698 w 1028455"/>
                  <a:gd name="connsiteY0" fmla="*/ 0 h 1442583"/>
                  <a:gd name="connsiteX1" fmla="*/ 523553 w 1028455"/>
                  <a:gd name="connsiteY1" fmla="*/ 17310 h 1442583"/>
                  <a:gd name="connsiteX2" fmla="*/ 963876 w 1028455"/>
                  <a:gd name="connsiteY2" fmla="*/ 908256 h 1442583"/>
                  <a:gd name="connsiteX3" fmla="*/ 1028455 w 1028455"/>
                  <a:gd name="connsiteY3" fmla="*/ 963091 h 1442583"/>
                  <a:gd name="connsiteX4" fmla="*/ 784676 w 1028455"/>
                  <a:gd name="connsiteY4" fmla="*/ 1442583 h 1442583"/>
                  <a:gd name="connsiteX5" fmla="*/ 677277 w 1028455"/>
                  <a:gd name="connsiteY5" fmla="*/ 1359931 h 1442583"/>
                  <a:gd name="connsiteX6" fmla="*/ 26528 w 1028455"/>
                  <a:gd name="connsiteY6" fmla="*/ 262474 h 1442583"/>
                  <a:gd name="connsiteX7" fmla="*/ 0 w 1028455"/>
                  <a:gd name="connsiteY7" fmla="*/ 85808 h 1442583"/>
                  <a:gd name="connsiteX0" fmla="*/ 522698 w 1028455"/>
                  <a:gd name="connsiteY0" fmla="*/ 0 h 1442583"/>
                  <a:gd name="connsiteX1" fmla="*/ 523553 w 1028455"/>
                  <a:gd name="connsiteY1" fmla="*/ 17310 h 1442583"/>
                  <a:gd name="connsiteX2" fmla="*/ 963876 w 1028455"/>
                  <a:gd name="connsiteY2" fmla="*/ 908256 h 1442583"/>
                  <a:gd name="connsiteX3" fmla="*/ 1028455 w 1028455"/>
                  <a:gd name="connsiteY3" fmla="*/ 963091 h 1442583"/>
                  <a:gd name="connsiteX4" fmla="*/ 784676 w 1028455"/>
                  <a:gd name="connsiteY4" fmla="*/ 1442583 h 1442583"/>
                  <a:gd name="connsiteX5" fmla="*/ 677277 w 1028455"/>
                  <a:gd name="connsiteY5" fmla="*/ 1359931 h 1442583"/>
                  <a:gd name="connsiteX6" fmla="*/ 26528 w 1028455"/>
                  <a:gd name="connsiteY6" fmla="*/ 262474 h 1442583"/>
                  <a:gd name="connsiteX7" fmla="*/ 0 w 1028455"/>
                  <a:gd name="connsiteY7" fmla="*/ 85808 h 1442583"/>
                  <a:gd name="connsiteX8" fmla="*/ 522698 w 1028455"/>
                  <a:gd name="connsiteY8" fmla="*/ 0 h 1442583"/>
                  <a:gd name="connsiteX0" fmla="*/ 522698 w 1028455"/>
                  <a:gd name="connsiteY0" fmla="*/ 0 h 1442583"/>
                  <a:gd name="connsiteX1" fmla="*/ 523553 w 1028455"/>
                  <a:gd name="connsiteY1" fmla="*/ 17310 h 1442583"/>
                  <a:gd name="connsiteX2" fmla="*/ 963876 w 1028455"/>
                  <a:gd name="connsiteY2" fmla="*/ 908256 h 1442583"/>
                  <a:gd name="connsiteX3" fmla="*/ 1028455 w 1028455"/>
                  <a:gd name="connsiteY3" fmla="*/ 963091 h 1442583"/>
                  <a:gd name="connsiteX4" fmla="*/ 784676 w 1028455"/>
                  <a:gd name="connsiteY4" fmla="*/ 1442583 h 1442583"/>
                  <a:gd name="connsiteX5" fmla="*/ 677277 w 1028455"/>
                  <a:gd name="connsiteY5" fmla="*/ 1359931 h 1442583"/>
                  <a:gd name="connsiteX6" fmla="*/ 26528 w 1028455"/>
                  <a:gd name="connsiteY6" fmla="*/ 262474 h 1442583"/>
                  <a:gd name="connsiteX7" fmla="*/ 0 w 1028455"/>
                  <a:gd name="connsiteY7" fmla="*/ 85808 h 1442583"/>
                  <a:gd name="connsiteX8" fmla="*/ 522698 w 1028455"/>
                  <a:gd name="connsiteY8" fmla="*/ 0 h 1442583"/>
                  <a:gd name="connsiteX0" fmla="*/ 522698 w 1028455"/>
                  <a:gd name="connsiteY0" fmla="*/ 0 h 1443121"/>
                  <a:gd name="connsiteX1" fmla="*/ 523553 w 1028455"/>
                  <a:gd name="connsiteY1" fmla="*/ 17310 h 1443121"/>
                  <a:gd name="connsiteX2" fmla="*/ 963876 w 1028455"/>
                  <a:gd name="connsiteY2" fmla="*/ 908256 h 1443121"/>
                  <a:gd name="connsiteX3" fmla="*/ 1028455 w 1028455"/>
                  <a:gd name="connsiteY3" fmla="*/ 963091 h 1443121"/>
                  <a:gd name="connsiteX4" fmla="*/ 788876 w 1028455"/>
                  <a:gd name="connsiteY4" fmla="*/ 1443121 h 1443121"/>
                  <a:gd name="connsiteX5" fmla="*/ 677277 w 1028455"/>
                  <a:gd name="connsiteY5" fmla="*/ 1359931 h 1443121"/>
                  <a:gd name="connsiteX6" fmla="*/ 26528 w 1028455"/>
                  <a:gd name="connsiteY6" fmla="*/ 262474 h 1443121"/>
                  <a:gd name="connsiteX7" fmla="*/ 0 w 1028455"/>
                  <a:gd name="connsiteY7" fmla="*/ 85808 h 1443121"/>
                  <a:gd name="connsiteX8" fmla="*/ 522698 w 1028455"/>
                  <a:gd name="connsiteY8" fmla="*/ 0 h 1443121"/>
                  <a:gd name="connsiteX0" fmla="*/ 522698 w 1028455"/>
                  <a:gd name="connsiteY0" fmla="*/ 0 h 1359931"/>
                  <a:gd name="connsiteX1" fmla="*/ 523553 w 1028455"/>
                  <a:gd name="connsiteY1" fmla="*/ 17310 h 1359931"/>
                  <a:gd name="connsiteX2" fmla="*/ 963876 w 1028455"/>
                  <a:gd name="connsiteY2" fmla="*/ 908256 h 1359931"/>
                  <a:gd name="connsiteX3" fmla="*/ 1028455 w 1028455"/>
                  <a:gd name="connsiteY3" fmla="*/ 963091 h 1359931"/>
                  <a:gd name="connsiteX4" fmla="*/ 677277 w 1028455"/>
                  <a:gd name="connsiteY4" fmla="*/ 1359931 h 1359931"/>
                  <a:gd name="connsiteX5" fmla="*/ 26528 w 1028455"/>
                  <a:gd name="connsiteY5" fmla="*/ 262474 h 1359931"/>
                  <a:gd name="connsiteX6" fmla="*/ 0 w 1028455"/>
                  <a:gd name="connsiteY6" fmla="*/ 85808 h 1359931"/>
                  <a:gd name="connsiteX7" fmla="*/ 522698 w 1028455"/>
                  <a:gd name="connsiteY7" fmla="*/ 0 h 1359931"/>
                  <a:gd name="connsiteX0" fmla="*/ 522698 w 1028455"/>
                  <a:gd name="connsiteY0" fmla="*/ 0 h 1359931"/>
                  <a:gd name="connsiteX1" fmla="*/ 523553 w 1028455"/>
                  <a:gd name="connsiteY1" fmla="*/ 17310 h 1359931"/>
                  <a:gd name="connsiteX2" fmla="*/ 982926 w 1028455"/>
                  <a:gd name="connsiteY2" fmla="*/ 774906 h 1359931"/>
                  <a:gd name="connsiteX3" fmla="*/ 1028455 w 1028455"/>
                  <a:gd name="connsiteY3" fmla="*/ 963091 h 1359931"/>
                  <a:gd name="connsiteX4" fmla="*/ 677277 w 1028455"/>
                  <a:gd name="connsiteY4" fmla="*/ 1359931 h 1359931"/>
                  <a:gd name="connsiteX5" fmla="*/ 26528 w 1028455"/>
                  <a:gd name="connsiteY5" fmla="*/ 262474 h 1359931"/>
                  <a:gd name="connsiteX6" fmla="*/ 0 w 1028455"/>
                  <a:gd name="connsiteY6" fmla="*/ 85808 h 1359931"/>
                  <a:gd name="connsiteX7" fmla="*/ 522698 w 1028455"/>
                  <a:gd name="connsiteY7" fmla="*/ 0 h 1359931"/>
                  <a:gd name="connsiteX0" fmla="*/ 522698 w 982926"/>
                  <a:gd name="connsiteY0" fmla="*/ 0 h 1359931"/>
                  <a:gd name="connsiteX1" fmla="*/ 523553 w 982926"/>
                  <a:gd name="connsiteY1" fmla="*/ 17310 h 1359931"/>
                  <a:gd name="connsiteX2" fmla="*/ 982926 w 982926"/>
                  <a:gd name="connsiteY2" fmla="*/ 774906 h 1359931"/>
                  <a:gd name="connsiteX3" fmla="*/ 677277 w 982926"/>
                  <a:gd name="connsiteY3" fmla="*/ 1359931 h 1359931"/>
                  <a:gd name="connsiteX4" fmla="*/ 26528 w 982926"/>
                  <a:gd name="connsiteY4" fmla="*/ 262474 h 1359931"/>
                  <a:gd name="connsiteX5" fmla="*/ 0 w 982926"/>
                  <a:gd name="connsiteY5" fmla="*/ 85808 h 1359931"/>
                  <a:gd name="connsiteX6" fmla="*/ 522698 w 982926"/>
                  <a:gd name="connsiteY6" fmla="*/ 0 h 1359931"/>
                  <a:gd name="connsiteX0" fmla="*/ 522698 w 982926"/>
                  <a:gd name="connsiteY0" fmla="*/ 0 h 1296431"/>
                  <a:gd name="connsiteX1" fmla="*/ 523553 w 982926"/>
                  <a:gd name="connsiteY1" fmla="*/ 17310 h 1296431"/>
                  <a:gd name="connsiteX2" fmla="*/ 982926 w 982926"/>
                  <a:gd name="connsiteY2" fmla="*/ 774906 h 1296431"/>
                  <a:gd name="connsiteX3" fmla="*/ 724902 w 982926"/>
                  <a:gd name="connsiteY3" fmla="*/ 1296431 h 1296431"/>
                  <a:gd name="connsiteX4" fmla="*/ 26528 w 982926"/>
                  <a:gd name="connsiteY4" fmla="*/ 262474 h 1296431"/>
                  <a:gd name="connsiteX5" fmla="*/ 0 w 982926"/>
                  <a:gd name="connsiteY5" fmla="*/ 85808 h 1296431"/>
                  <a:gd name="connsiteX6" fmla="*/ 522698 w 982926"/>
                  <a:gd name="connsiteY6" fmla="*/ 0 h 12964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82926" h="1296431">
                    <a:moveTo>
                      <a:pt x="522698" y="0"/>
                    </a:moveTo>
                    <a:lnTo>
                      <a:pt x="523553" y="17310"/>
                    </a:lnTo>
                    <a:cubicBezTo>
                      <a:pt x="558517" y="369413"/>
                      <a:pt x="740428" y="549497"/>
                      <a:pt x="982926" y="774906"/>
                    </a:cubicBezTo>
                    <a:lnTo>
                      <a:pt x="724902" y="1296431"/>
                    </a:lnTo>
                    <a:cubicBezTo>
                      <a:pt x="397513" y="1021822"/>
                      <a:pt x="114831" y="701064"/>
                      <a:pt x="26528" y="262474"/>
                    </a:cubicBezTo>
                    <a:lnTo>
                      <a:pt x="0" y="85808"/>
                    </a:lnTo>
                    <a:lnTo>
                      <a:pt x="522698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28A34609-00EF-38DB-6E04-5D17022C29CD}"/>
                  </a:ext>
                </a:extLst>
              </p:cNvPr>
              <p:cNvCxnSpPr>
                <a:cxnSpLocks/>
              </p:cNvCxnSpPr>
              <p:nvPr/>
            </p:nvCxnSpPr>
            <p:spPr>
              <a:xfrm rot="9982748" flipV="1">
                <a:off x="3541186" y="3310739"/>
                <a:ext cx="884001" cy="633816"/>
              </a:xfrm>
              <a:prstGeom prst="line">
                <a:avLst/>
              </a:prstGeom>
              <a:ln w="76200">
                <a:solidFill>
                  <a:schemeClr val="accent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3E883882-16E0-F84A-265A-1C0A12C5CDF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574416" y="2089195"/>
                <a:ext cx="862225" cy="240083"/>
              </a:xfrm>
              <a:prstGeom prst="line">
                <a:avLst/>
              </a:prstGeom>
              <a:ln w="76200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0601EC37-A606-FF97-9C0D-403F775B737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586377" y="2969643"/>
                <a:ext cx="698821" cy="569813"/>
              </a:xfrm>
              <a:prstGeom prst="line">
                <a:avLst/>
              </a:prstGeom>
              <a:ln w="76200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EAD9386C-DA8D-C9A0-6D88-A11FFBAC847D}"/>
                  </a:ext>
                </a:extLst>
              </p:cNvPr>
              <p:cNvCxnSpPr>
                <a:cxnSpLocks/>
              </p:cNvCxnSpPr>
              <p:nvPr/>
            </p:nvCxnSpPr>
            <p:spPr>
              <a:xfrm rot="9982748">
                <a:off x="3180926" y="2453683"/>
                <a:ext cx="908301" cy="306852"/>
              </a:xfrm>
              <a:prstGeom prst="line">
                <a:avLst/>
              </a:prstGeom>
              <a:ln w="76200">
                <a:solidFill>
                  <a:schemeClr val="accent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F5E2FE99-286D-B65B-9FE5-DD8E9989E95E}"/>
                  </a:ext>
                </a:extLst>
              </p:cNvPr>
              <p:cNvCxnSpPr>
                <a:cxnSpLocks/>
              </p:cNvCxnSpPr>
              <p:nvPr/>
            </p:nvCxnSpPr>
            <p:spPr>
              <a:xfrm rot="9982748">
                <a:off x="3905906" y="1330433"/>
                <a:ext cx="367910" cy="729399"/>
              </a:xfrm>
              <a:prstGeom prst="line">
                <a:avLst/>
              </a:prstGeom>
              <a:ln w="76200">
                <a:solidFill>
                  <a:srgbClr val="7BE5C9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pic>
            <p:nvPicPr>
              <p:cNvPr id="21" name="Graphique 20" descr="Base de données">
                <a:extLst>
                  <a:ext uri="{FF2B5EF4-FFF2-40B4-BE49-F238E27FC236}">
                    <a16:creationId xmlns:a16="http://schemas.microsoft.com/office/drawing/2014/main" id="{8A4C72DF-58DE-764D-5F5C-09ECEF3839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5097238" y="1705302"/>
                <a:ext cx="266548" cy="266548"/>
              </a:xfrm>
              <a:prstGeom prst="rect">
                <a:avLst/>
              </a:prstGeom>
            </p:spPr>
          </p:pic>
          <p:pic>
            <p:nvPicPr>
              <p:cNvPr id="22" name="Graphique 21" descr="Enveloppe">
                <a:extLst>
                  <a:ext uri="{FF2B5EF4-FFF2-40B4-BE49-F238E27FC236}">
                    <a16:creationId xmlns:a16="http://schemas.microsoft.com/office/drawing/2014/main" id="{2F788139-7E98-3CE8-EA43-A9B5CE5EFC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 rot="21371052">
                <a:off x="3846734" y="2774001"/>
                <a:ext cx="265176" cy="265176"/>
              </a:xfrm>
              <a:prstGeom prst="rect">
                <a:avLst/>
              </a:prstGeom>
            </p:spPr>
          </p:pic>
          <p:pic>
            <p:nvPicPr>
              <p:cNvPr id="23" name="Graphique 22" descr="Histogramme">
                <a:extLst>
                  <a:ext uri="{FF2B5EF4-FFF2-40B4-BE49-F238E27FC236}">
                    <a16:creationId xmlns:a16="http://schemas.microsoft.com/office/drawing/2014/main" id="{8496BC8F-0F2F-482D-C371-D13CBC4158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4776811" y="3400162"/>
                <a:ext cx="320813" cy="320813"/>
              </a:xfrm>
              <a:prstGeom prst="rect">
                <a:avLst/>
              </a:prstGeom>
            </p:spPr>
          </p:pic>
          <p:pic>
            <p:nvPicPr>
              <p:cNvPr id="24" name="Graphique 23" descr="Palette">
                <a:extLst>
                  <a:ext uri="{FF2B5EF4-FFF2-40B4-BE49-F238E27FC236}">
                    <a16:creationId xmlns:a16="http://schemas.microsoft.com/office/drawing/2014/main" id="{6EE5A0F3-F0FE-F1B8-1F89-E949A3F416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 rot="21363707">
                <a:off x="3936733" y="2039312"/>
                <a:ext cx="283288" cy="283288"/>
              </a:xfrm>
              <a:prstGeom prst="rect">
                <a:avLst/>
              </a:prstGeom>
            </p:spPr>
          </p:pic>
          <p:pic>
            <p:nvPicPr>
              <p:cNvPr id="25" name="Graphique 24" descr="Verrou">
                <a:extLst>
                  <a:ext uri="{FF2B5EF4-FFF2-40B4-BE49-F238E27FC236}">
                    <a16:creationId xmlns:a16="http://schemas.microsoft.com/office/drawing/2014/main" id="{9E1FD779-CA47-BA53-A4B2-94ED1C88490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5749633" y="2626363"/>
                <a:ext cx="284040" cy="286854"/>
              </a:xfrm>
              <a:prstGeom prst="rect">
                <a:avLst/>
              </a:prstGeom>
            </p:spPr>
          </p:pic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E2424F07-8CB0-F2D6-0378-48442210E01D}"/>
                  </a:ext>
                </a:extLst>
              </p:cNvPr>
              <p:cNvSpPr txBox="1"/>
              <p:nvPr/>
            </p:nvSpPr>
            <p:spPr>
              <a:xfrm>
                <a:off x="6387690" y="3595735"/>
                <a:ext cx="1779996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100" dirty="0"/>
                  <a:t>Gestion des utilisateurs et des projets</a:t>
                </a:r>
              </a:p>
            </p:txBody>
          </p:sp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8EAEA36C-3A95-22F6-BF2C-E9C81CDB3399}"/>
                  </a:ext>
                </a:extLst>
              </p:cNvPr>
              <p:cNvSpPr txBox="1"/>
              <p:nvPr/>
            </p:nvSpPr>
            <p:spPr>
              <a:xfrm>
                <a:off x="2022214" y="4003914"/>
                <a:ext cx="1594339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fr-FR" sz="1100" dirty="0"/>
                  <a:t>Création de tableaux de bord sous Excel</a:t>
                </a:r>
              </a:p>
            </p:txBody>
          </p:sp>
          <p:sp>
            <p:nvSpPr>
              <p:cNvPr id="28" name="ZoneTexte 27">
                <a:hlinkClick r:id="" action="ppaction://noaction"/>
                <a:extLst>
                  <a:ext uri="{FF2B5EF4-FFF2-40B4-BE49-F238E27FC236}">
                    <a16:creationId xmlns:a16="http://schemas.microsoft.com/office/drawing/2014/main" id="{DF304EA1-9CB9-5A63-E465-1CBC4E98486A}"/>
                  </a:ext>
                </a:extLst>
              </p:cNvPr>
              <p:cNvSpPr txBox="1"/>
              <p:nvPr/>
            </p:nvSpPr>
            <p:spPr>
              <a:xfrm>
                <a:off x="6481102" y="1819847"/>
                <a:ext cx="94202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>
                  <a:defRPr sz="1400" b="1" kern="0"/>
                </a:lvl1pPr>
              </a:lstStyle>
              <a:p>
                <a:r>
                  <a:rPr lang="fr-FR" dirty="0">
                    <a:solidFill>
                      <a:srgbClr val="0070C0"/>
                    </a:solidFill>
                  </a:rPr>
                  <a:t>DATA</a:t>
                </a:r>
              </a:p>
            </p:txBody>
          </p:sp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B561553F-DE48-7429-620D-2D54C9399D18}"/>
                  </a:ext>
                </a:extLst>
              </p:cNvPr>
              <p:cNvSpPr txBox="1"/>
              <p:nvPr/>
            </p:nvSpPr>
            <p:spPr>
              <a:xfrm>
                <a:off x="6481102" y="2011478"/>
                <a:ext cx="184401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100" dirty="0"/>
                  <a:t>Organisation des données</a:t>
                </a:r>
              </a:p>
            </p:txBody>
          </p:sp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86F77385-A3D1-4490-3113-BC5C0A967F63}"/>
                  </a:ext>
                </a:extLst>
              </p:cNvPr>
              <p:cNvSpPr txBox="1"/>
              <p:nvPr/>
            </p:nvSpPr>
            <p:spPr>
              <a:xfrm>
                <a:off x="1822319" y="1779254"/>
                <a:ext cx="1842784" cy="4278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fr-FR" sz="1100" dirty="0"/>
                  <a:t>Visualisation des données au format web</a:t>
                </a:r>
              </a:p>
            </p:txBody>
          </p:sp>
          <p:sp>
            <p:nvSpPr>
              <p:cNvPr id="31" name="ZoneTexte 30">
                <a:hlinkClick r:id="" action="ppaction://noaction"/>
                <a:extLst>
                  <a:ext uri="{FF2B5EF4-FFF2-40B4-BE49-F238E27FC236}">
                    <a16:creationId xmlns:a16="http://schemas.microsoft.com/office/drawing/2014/main" id="{5B658778-F1E9-E318-EDDD-9BEC88EEA108}"/>
                  </a:ext>
                </a:extLst>
              </p:cNvPr>
              <p:cNvSpPr txBox="1"/>
              <p:nvPr/>
            </p:nvSpPr>
            <p:spPr>
              <a:xfrm>
                <a:off x="1910232" y="2374994"/>
                <a:ext cx="121652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fr-FR" sz="1400" b="1" kern="0" dirty="0">
                    <a:solidFill>
                      <a:srgbClr val="0070C0"/>
                    </a:solidFill>
                  </a:rPr>
                  <a:t>MESSENGER</a:t>
                </a:r>
              </a:p>
            </p:txBody>
          </p:sp>
          <p:grpSp>
            <p:nvGrpSpPr>
              <p:cNvPr id="32" name="Groupe 31">
                <a:extLst>
                  <a:ext uri="{FF2B5EF4-FFF2-40B4-BE49-F238E27FC236}">
                    <a16:creationId xmlns:a16="http://schemas.microsoft.com/office/drawing/2014/main" id="{184C2963-9323-559F-5EC2-6F094CC93063}"/>
                  </a:ext>
                </a:extLst>
              </p:cNvPr>
              <p:cNvGrpSpPr/>
              <p:nvPr/>
            </p:nvGrpSpPr>
            <p:grpSpPr>
              <a:xfrm>
                <a:off x="4176561" y="907986"/>
                <a:ext cx="1390975" cy="439664"/>
                <a:chOff x="5447774" y="-9184314"/>
                <a:chExt cx="4295888" cy="1119102"/>
              </a:xfrm>
            </p:grpSpPr>
            <p:pic>
              <p:nvPicPr>
                <p:cNvPr id="34" name="Image 33">
                  <a:extLst>
                    <a:ext uri="{FF2B5EF4-FFF2-40B4-BE49-F238E27FC236}">
                      <a16:creationId xmlns:a16="http://schemas.microsoft.com/office/drawing/2014/main" id="{B3C78AC0-1C30-CDEF-C759-859B9764B63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8092" b="30938"/>
                <a:stretch/>
              </p:blipFill>
              <p:spPr>
                <a:xfrm>
                  <a:off x="6745341" y="-8984722"/>
                  <a:ext cx="2998321" cy="719910"/>
                </a:xfrm>
                <a:prstGeom prst="rect">
                  <a:avLst/>
                </a:prstGeom>
              </p:spPr>
            </p:pic>
            <p:pic>
              <p:nvPicPr>
                <p:cNvPr id="35" name="Image 34">
                  <a:extLst>
                    <a:ext uri="{FF2B5EF4-FFF2-40B4-BE49-F238E27FC236}">
                      <a16:creationId xmlns:a16="http://schemas.microsoft.com/office/drawing/2014/main" id="{639C2581-4F73-87B8-B285-0726D7210FD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73979" b="-7356"/>
                <a:stretch/>
              </p:blipFill>
              <p:spPr>
                <a:xfrm>
                  <a:off x="5447774" y="-9184314"/>
                  <a:ext cx="1085007" cy="1119102"/>
                </a:xfrm>
                <a:prstGeom prst="rect">
                  <a:avLst/>
                </a:prstGeom>
              </p:spPr>
            </p:pic>
          </p:grpSp>
          <p:pic>
            <p:nvPicPr>
              <p:cNvPr id="33" name="Image 32">
                <a:extLst>
                  <a:ext uri="{FF2B5EF4-FFF2-40B4-BE49-F238E27FC236}">
                    <a16:creationId xmlns:a16="http://schemas.microsoft.com/office/drawing/2014/main" id="{6BDD021C-7EA7-EFBC-A6CF-B31C38A852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4279" y="1803262"/>
                <a:ext cx="1504955" cy="366375"/>
              </a:xfrm>
              <a:prstGeom prst="rect">
                <a:avLst/>
              </a:prstGeom>
            </p:spPr>
          </p:pic>
        </p:grpSp>
        <p:pic>
          <p:nvPicPr>
            <p:cNvPr id="36" name="Image 35">
              <a:extLst>
                <a:ext uri="{FF2B5EF4-FFF2-40B4-BE49-F238E27FC236}">
                  <a16:creationId xmlns:a16="http://schemas.microsoft.com/office/drawing/2014/main" id="{768A906F-DE5A-E341-0F3B-247F264EAE82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  <a:alphaModFix/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13206" y="4660603"/>
              <a:ext cx="1593665" cy="345687"/>
            </a:xfrm>
            <a:prstGeom prst="rect">
              <a:avLst/>
            </a:prstGeom>
          </p:spPr>
        </p:pic>
        <p:pic>
          <p:nvPicPr>
            <p:cNvPr id="37" name="Image 36">
              <a:extLst>
                <a:ext uri="{FF2B5EF4-FFF2-40B4-BE49-F238E27FC236}">
                  <a16:creationId xmlns:a16="http://schemas.microsoft.com/office/drawing/2014/main" id="{C42D104E-BF1B-755D-64E5-13EED19D55AC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68546" y="2584005"/>
              <a:ext cx="1907213" cy="413700"/>
            </a:xfrm>
            <a:prstGeom prst="rect">
              <a:avLst/>
            </a:prstGeom>
          </p:spPr>
        </p:pic>
        <p:pic>
          <p:nvPicPr>
            <p:cNvPr id="38" name="Image 37">
              <a:extLst>
                <a:ext uri="{FF2B5EF4-FFF2-40B4-BE49-F238E27FC236}">
                  <a16:creationId xmlns:a16="http://schemas.microsoft.com/office/drawing/2014/main" id="{7DBCEB91-642C-EA66-AE62-BAFFD90047F3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05705" y="3991897"/>
              <a:ext cx="1535696" cy="333112"/>
            </a:xfrm>
            <a:prstGeom prst="rect">
              <a:avLst/>
            </a:prstGeom>
          </p:spPr>
        </p:pic>
        <p:pic>
          <p:nvPicPr>
            <p:cNvPr id="39" name="Image 38" descr="Une image contenant objet&#10;&#10;Description générée automatiquement">
              <a:extLst>
                <a:ext uri="{FF2B5EF4-FFF2-40B4-BE49-F238E27FC236}">
                  <a16:creationId xmlns:a16="http://schemas.microsoft.com/office/drawing/2014/main" id="{103D3BB8-4F9C-5813-431D-43CC8AE8A970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74794" y="2483023"/>
              <a:ext cx="1700860" cy="368939"/>
            </a:xfrm>
            <a:prstGeom prst="rect">
              <a:avLst/>
            </a:prstGeom>
          </p:spPr>
        </p:pic>
        <p:pic>
          <p:nvPicPr>
            <p:cNvPr id="40" name="Image 39" descr="Une image contenant horloge&#10;&#10;Description générée automatiquement">
              <a:extLst>
                <a:ext uri="{FF2B5EF4-FFF2-40B4-BE49-F238E27FC236}">
                  <a16:creationId xmlns:a16="http://schemas.microsoft.com/office/drawing/2014/main" id="{EAC7B04C-38B0-240A-DDC1-9992C2BB1563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50564" y="4314567"/>
              <a:ext cx="1986443" cy="430886"/>
            </a:xfrm>
            <a:prstGeom prst="rect">
              <a:avLst/>
            </a:prstGeom>
          </p:spPr>
        </p:pic>
        <p:sp>
          <p:nvSpPr>
            <p:cNvPr id="75" name="ZoneTexte 74">
              <a:hlinkClick r:id="" action="ppaction://noaction"/>
              <a:extLst>
                <a:ext uri="{FF2B5EF4-FFF2-40B4-BE49-F238E27FC236}">
                  <a16:creationId xmlns:a16="http://schemas.microsoft.com/office/drawing/2014/main" id="{C68BF2E9-4A0A-E969-05A4-73DDFDC362A9}"/>
                </a:ext>
              </a:extLst>
            </p:cNvPr>
            <p:cNvSpPr txBox="1"/>
            <p:nvPr/>
          </p:nvSpPr>
          <p:spPr>
            <a:xfrm>
              <a:off x="3219997" y="2814478"/>
              <a:ext cx="1051277" cy="3099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1400" b="1" kern="0" dirty="0">
                  <a:solidFill>
                    <a:srgbClr val="0070C0"/>
                  </a:solidFill>
                </a:rPr>
                <a:t>PAGE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221271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5244B60D-5752-CC31-E1FE-14208F898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40</a:t>
            </a:fld>
            <a:endParaRPr lang="fr-FR" dirty="0"/>
          </a:p>
        </p:txBody>
      </p:sp>
      <p:sp>
        <p:nvSpPr>
          <p:cNvPr id="10" name="Titre 9">
            <a:extLst>
              <a:ext uri="{FF2B5EF4-FFF2-40B4-BE49-F238E27FC236}">
                <a16:creationId xmlns:a16="http://schemas.microsoft.com/office/drawing/2014/main" id="{96844774-F593-9B1A-7EE1-9F70925F4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BUILDER – Créer un tableau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DB491F3-8447-B740-A30A-59D8618DAF33}"/>
              </a:ext>
            </a:extLst>
          </p:cNvPr>
          <p:cNvSpPr txBox="1"/>
          <p:nvPr/>
        </p:nvSpPr>
        <p:spPr>
          <a:xfrm>
            <a:off x="7885723" y="1817922"/>
            <a:ext cx="3468077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ACA9"/>
                </a:solidFill>
              </a:rPr>
              <a:t>Exemple de tableau en moins d’ 1 minutes :</a:t>
            </a:r>
          </a:p>
          <a:p>
            <a:endParaRPr lang="fr-FR" b="1" dirty="0">
              <a:solidFill>
                <a:srgbClr val="00ACA9"/>
              </a:solidFill>
            </a:endParaRPr>
          </a:p>
          <a:p>
            <a:r>
              <a:rPr lang="fr-FR" sz="1600" b="1" dirty="0">
                <a:solidFill>
                  <a:srgbClr val="00ACA9"/>
                </a:solidFill>
              </a:rPr>
              <a:t>CA HT Facturé avec rupture par commercial et catégorie client.</a:t>
            </a:r>
          </a:p>
          <a:p>
            <a:endParaRPr lang="fr-FR" sz="1600" b="1" dirty="0">
              <a:solidFill>
                <a:srgbClr val="00ACA9"/>
              </a:solidFill>
            </a:endParaRPr>
          </a:p>
          <a:p>
            <a:r>
              <a:rPr lang="fr-FR" sz="1600" b="1" dirty="0">
                <a:solidFill>
                  <a:srgbClr val="00ACA9"/>
                </a:solidFill>
              </a:rPr>
              <a:t>Série par année</a:t>
            </a:r>
          </a:p>
          <a:p>
            <a:endParaRPr lang="fr-FR" sz="1600" b="1" dirty="0">
              <a:solidFill>
                <a:srgbClr val="00ACA9"/>
              </a:solidFill>
            </a:endParaRPr>
          </a:p>
          <a:p>
            <a:r>
              <a:rPr lang="fr-FR" sz="1600" b="1" dirty="0">
                <a:solidFill>
                  <a:srgbClr val="00ACA9"/>
                </a:solidFill>
              </a:rPr>
              <a:t>Calcul de l’écart en valeur et pourcentage sur l’année précédente</a:t>
            </a:r>
          </a:p>
          <a:p>
            <a:endParaRPr lang="fr-FR" sz="1600" b="1" dirty="0">
              <a:solidFill>
                <a:srgbClr val="00ACA9"/>
              </a:solidFill>
            </a:endParaRPr>
          </a:p>
          <a:p>
            <a:r>
              <a:rPr lang="fr-FR" sz="1600" b="1" dirty="0">
                <a:solidFill>
                  <a:srgbClr val="00ACA9"/>
                </a:solidFill>
              </a:rPr>
              <a:t>Filtre sur Année du jour moins 5 ans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B25C5CE-D51E-471E-D58E-AE9DC943DC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323" y="1817922"/>
            <a:ext cx="7508615" cy="4388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70898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5244B60D-5752-CC31-E1FE-14208F898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41</a:t>
            </a:fld>
            <a:endParaRPr lang="fr-FR" dirty="0"/>
          </a:p>
        </p:txBody>
      </p:sp>
      <p:sp>
        <p:nvSpPr>
          <p:cNvPr id="10" name="Titre 9">
            <a:extLst>
              <a:ext uri="{FF2B5EF4-FFF2-40B4-BE49-F238E27FC236}">
                <a16:creationId xmlns:a16="http://schemas.microsoft.com/office/drawing/2014/main" id="{96844774-F593-9B1A-7EE1-9F70925F4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BUILDER – Créer un tableau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7CA5A26-B224-43C6-D88F-1E9736C40A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193" y="2351212"/>
            <a:ext cx="10714892" cy="2572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06559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A98F91B5-2ADF-8D7F-F231-0D998B388D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573463"/>
            <a:ext cx="10515600" cy="1500187"/>
          </a:xfrm>
        </p:spPr>
        <p:txBody>
          <a:bodyPr>
            <a:normAutofit lnSpcReduction="10000"/>
          </a:bodyPr>
          <a:lstStyle/>
          <a:p>
            <a:pPr algn="just"/>
            <a:r>
              <a:rPr lang="fr-FR" dirty="0"/>
              <a:t>La data </a:t>
            </a:r>
            <a:r>
              <a:rPr lang="fr-FR" dirty="0" err="1"/>
              <a:t>visualization</a:t>
            </a:r>
            <a:r>
              <a:rPr lang="fr-FR" dirty="0"/>
              <a:t>, “dataviz” ou encore visualisation des données est une forme de communication qui consiste à traduire les informations contenues dans des données à l'aide d'outils visuels.</a:t>
            </a:r>
          </a:p>
        </p:txBody>
      </p:sp>
      <p:sp>
        <p:nvSpPr>
          <p:cNvPr id="10" name="Titre 9">
            <a:extLst>
              <a:ext uri="{FF2B5EF4-FFF2-40B4-BE49-F238E27FC236}">
                <a16:creationId xmlns:a16="http://schemas.microsoft.com/office/drawing/2014/main" id="{8632AD9C-B197-74F2-8151-96B055542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531940"/>
            <a:ext cx="10515600" cy="897060"/>
          </a:xfrm>
        </p:spPr>
        <p:txBody>
          <a:bodyPr/>
          <a:lstStyle/>
          <a:p>
            <a:r>
              <a:rPr lang="fr-FR" dirty="0"/>
              <a:t>Module PAGE</a:t>
            </a:r>
          </a:p>
        </p:txBody>
      </p:sp>
    </p:spTree>
    <p:extLst>
      <p:ext uri="{BB962C8B-B14F-4D97-AF65-F5344CB8AC3E}">
        <p14:creationId xmlns:p14="http://schemas.microsoft.com/office/powerpoint/2010/main" val="53080758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5244B60D-5752-CC31-E1FE-14208F898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43</a:t>
            </a:fld>
            <a:endParaRPr lang="fr-FR" dirty="0"/>
          </a:p>
        </p:txBody>
      </p:sp>
      <p:sp>
        <p:nvSpPr>
          <p:cNvPr id="10" name="Titre 9">
            <a:extLst>
              <a:ext uri="{FF2B5EF4-FFF2-40B4-BE49-F238E27FC236}">
                <a16:creationId xmlns:a16="http://schemas.microsoft.com/office/drawing/2014/main" id="{96844774-F593-9B1A-7EE1-9F70925F4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PAGE – Concepts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F80FEFC-4044-C84E-AB29-852FBD3D80AE}"/>
              </a:ext>
            </a:extLst>
          </p:cNvPr>
          <p:cNvSpPr txBox="1"/>
          <p:nvPr/>
        </p:nvSpPr>
        <p:spPr>
          <a:xfrm>
            <a:off x="234193" y="1797539"/>
            <a:ext cx="977704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2400" dirty="0"/>
              <a:t>Dessinez votre tableau de bord sur un papier</a:t>
            </a:r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2400" dirty="0"/>
              <a:t>Faire simple  = lisibilité</a:t>
            </a:r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2400" dirty="0"/>
              <a:t>Ne multipliez pas les couleurs</a:t>
            </a:r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2400" dirty="0"/>
              <a:t>Mettez un texte de contexte à vos graphiques</a:t>
            </a:r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2400" dirty="0"/>
              <a:t>Soyez constant dans les terminologies et couleurs</a:t>
            </a:r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2400" dirty="0"/>
              <a:t>Pensez toujours à celui qui consultera votre tableau de bord</a:t>
            </a:r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79937062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5244B60D-5752-CC31-E1FE-14208F898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44</a:t>
            </a:fld>
            <a:endParaRPr lang="fr-FR" dirty="0"/>
          </a:p>
        </p:txBody>
      </p:sp>
      <p:sp>
        <p:nvSpPr>
          <p:cNvPr id="10" name="Titre 9">
            <a:extLst>
              <a:ext uri="{FF2B5EF4-FFF2-40B4-BE49-F238E27FC236}">
                <a16:creationId xmlns:a16="http://schemas.microsoft.com/office/drawing/2014/main" id="{96844774-F593-9B1A-7EE1-9F70925F4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PAGE – Quel graphique choisir ?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7F00085-4AB7-DDBB-513B-AD153D9969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2956" y="2305708"/>
            <a:ext cx="3365256" cy="124963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4BBC555E-08F3-1331-4B4C-4754A46C8C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894" y="4251493"/>
            <a:ext cx="4159823" cy="1945873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CFC163A6-B2FF-E705-B7B6-3607DA7F13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3763" y="2273079"/>
            <a:ext cx="3499668" cy="128226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373B0A54-8312-2694-FCFA-6D099640CC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6708" y="4251493"/>
            <a:ext cx="2530800" cy="194587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80DDF4CD-16F8-6148-41AC-4C695DAA96CC}"/>
              </a:ext>
            </a:extLst>
          </p:cNvPr>
          <p:cNvSpPr txBox="1"/>
          <p:nvPr/>
        </p:nvSpPr>
        <p:spPr>
          <a:xfrm>
            <a:off x="1138254" y="1803830"/>
            <a:ext cx="3911648" cy="307777"/>
          </a:xfrm>
          <a:prstGeom prst="rect">
            <a:avLst/>
          </a:prstGeom>
          <a:solidFill>
            <a:srgbClr val="00ACA9"/>
          </a:solidFill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KPI : pour une lecture rapide d’une valeur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B5B0931-AA1A-36CF-D9D4-19F95DA675DB}"/>
              </a:ext>
            </a:extLst>
          </p:cNvPr>
          <p:cNvSpPr txBox="1"/>
          <p:nvPr/>
        </p:nvSpPr>
        <p:spPr>
          <a:xfrm>
            <a:off x="6993374" y="1803830"/>
            <a:ext cx="3126177" cy="307777"/>
          </a:xfrm>
          <a:prstGeom prst="rect">
            <a:avLst/>
          </a:prstGeom>
          <a:solidFill>
            <a:srgbClr val="00ACA9"/>
          </a:solidFill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Courbe : évolution sur une durée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54EE027-FD31-D509-A822-AE374553AE55}"/>
              </a:ext>
            </a:extLst>
          </p:cNvPr>
          <p:cNvSpPr txBox="1"/>
          <p:nvPr/>
        </p:nvSpPr>
        <p:spPr>
          <a:xfrm>
            <a:off x="897804" y="3772313"/>
            <a:ext cx="4392549" cy="307777"/>
          </a:xfrm>
          <a:prstGeom prst="rect">
            <a:avLst/>
          </a:prstGeom>
          <a:solidFill>
            <a:srgbClr val="00ACA9"/>
          </a:solidFill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Histogramme : comparatif de plusieurs valeurs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468FC1AF-EBDA-6D2A-06AE-44ABE81552C5}"/>
              </a:ext>
            </a:extLst>
          </p:cNvPr>
          <p:cNvSpPr txBox="1"/>
          <p:nvPr/>
        </p:nvSpPr>
        <p:spPr>
          <a:xfrm>
            <a:off x="6856023" y="3761980"/>
            <a:ext cx="3345788" cy="307777"/>
          </a:xfrm>
          <a:prstGeom prst="rect">
            <a:avLst/>
          </a:prstGeom>
          <a:solidFill>
            <a:srgbClr val="00ACA9"/>
          </a:solidFill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Secteurs : répartition par catégorie </a:t>
            </a:r>
          </a:p>
        </p:txBody>
      </p:sp>
    </p:spTree>
    <p:extLst>
      <p:ext uri="{BB962C8B-B14F-4D97-AF65-F5344CB8AC3E}">
        <p14:creationId xmlns:p14="http://schemas.microsoft.com/office/powerpoint/2010/main" val="143500488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5244B60D-5752-CC31-E1FE-14208F898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45</a:t>
            </a:fld>
            <a:endParaRPr lang="fr-FR" dirty="0"/>
          </a:p>
        </p:txBody>
      </p:sp>
      <p:sp>
        <p:nvSpPr>
          <p:cNvPr id="10" name="Titre 9">
            <a:extLst>
              <a:ext uri="{FF2B5EF4-FFF2-40B4-BE49-F238E27FC236}">
                <a16:creationId xmlns:a16="http://schemas.microsoft.com/office/drawing/2014/main" id="{96844774-F593-9B1A-7EE1-9F70925F4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PAGE – Utiliser le projet démo ALIZES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89A1D8A-F4A7-B429-6D50-029D9E07995A}"/>
              </a:ext>
            </a:extLst>
          </p:cNvPr>
          <p:cNvSpPr txBox="1"/>
          <p:nvPr/>
        </p:nvSpPr>
        <p:spPr>
          <a:xfrm>
            <a:off x="390497" y="1758975"/>
            <a:ext cx="4415965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ACA9"/>
                </a:solidFill>
              </a:rPr>
              <a:t>Prérequis</a:t>
            </a:r>
            <a:r>
              <a:rPr lang="fr-FR" b="1" dirty="0">
                <a:solidFill>
                  <a:srgbClr val="7030A0"/>
                </a:solidFill>
              </a:rPr>
              <a:t> </a:t>
            </a:r>
            <a:r>
              <a:rPr lang="fr-FR" b="1" dirty="0">
                <a:solidFill>
                  <a:srgbClr val="00ACA9"/>
                </a:solidFill>
              </a:rPr>
              <a:t>:</a:t>
            </a:r>
          </a:p>
          <a:p>
            <a:endParaRPr lang="fr-FR" b="1" dirty="0">
              <a:solidFill>
                <a:srgbClr val="00ACA9"/>
              </a:solidFill>
            </a:endParaRPr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Installer le setup Alizés</a:t>
            </a:r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Être en licence NFR</a:t>
            </a:r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Installer le gestionnaire de base de données </a:t>
            </a:r>
            <a:r>
              <a:rPr lang="fr-FR" sz="1600" dirty="0" err="1"/>
              <a:t>Firebird</a:t>
            </a:r>
            <a:r>
              <a:rPr lang="fr-FR" sz="1600" dirty="0"/>
              <a:t> en version 2.1.4</a:t>
            </a:r>
          </a:p>
          <a:p>
            <a:endParaRPr lang="fr-FR" b="1" dirty="0">
              <a:solidFill>
                <a:srgbClr val="7030A0"/>
              </a:solidFill>
            </a:endParaRPr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endParaRPr lang="fr-FR" sz="160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2B21F6A-DF79-D4EF-BDD6-89D6109BCEAB}"/>
              </a:ext>
            </a:extLst>
          </p:cNvPr>
          <p:cNvSpPr txBox="1"/>
          <p:nvPr/>
        </p:nvSpPr>
        <p:spPr>
          <a:xfrm>
            <a:off x="390497" y="3649784"/>
            <a:ext cx="4345625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ACA9"/>
                </a:solidFill>
              </a:rPr>
              <a:t>Avantages :</a:t>
            </a:r>
          </a:p>
          <a:p>
            <a:endParaRPr lang="fr-FR" b="1" dirty="0">
              <a:solidFill>
                <a:srgbClr val="7030A0"/>
              </a:solidFill>
            </a:endParaRPr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L’ensemble des représentations et cas d’emploi disponible</a:t>
            </a:r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Permet d’avoir un jeu de démo toujours prêt.</a:t>
            </a:r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Bon moyen de découvrir le fonctionnement et la mise en œuvre des différentes visualisations</a:t>
            </a:r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endParaRPr lang="fr-FR" sz="1600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6C49644-57B2-5F29-3626-D84A45B806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1103" y="1798676"/>
            <a:ext cx="1808450" cy="2075034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C9D2C2C6-0E4A-2FC2-96BF-B281957AD6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913411"/>
            <a:ext cx="4358657" cy="2616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80731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5244B60D-5752-CC31-E1FE-14208F898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46</a:t>
            </a:fld>
            <a:endParaRPr lang="fr-FR" dirty="0"/>
          </a:p>
        </p:txBody>
      </p:sp>
      <p:sp>
        <p:nvSpPr>
          <p:cNvPr id="10" name="Titre 9">
            <a:extLst>
              <a:ext uri="{FF2B5EF4-FFF2-40B4-BE49-F238E27FC236}">
                <a16:creationId xmlns:a16="http://schemas.microsoft.com/office/drawing/2014/main" id="{96844774-F593-9B1A-7EE1-9F70925F4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PAGE – Création d’un tableau de bord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89A1D8A-F4A7-B429-6D50-029D9E07995A}"/>
              </a:ext>
            </a:extLst>
          </p:cNvPr>
          <p:cNvSpPr txBox="1"/>
          <p:nvPr/>
        </p:nvSpPr>
        <p:spPr>
          <a:xfrm>
            <a:off x="390497" y="1758976"/>
            <a:ext cx="10246241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0ACA9"/>
                </a:solidFill>
              </a:rPr>
              <a:t>Mise en pratique</a:t>
            </a:r>
            <a:r>
              <a:rPr lang="fr-FR" b="1" dirty="0">
                <a:solidFill>
                  <a:srgbClr val="7030A0"/>
                </a:solidFill>
              </a:rPr>
              <a:t> </a:t>
            </a:r>
            <a:r>
              <a:rPr lang="fr-FR" b="1" dirty="0">
                <a:solidFill>
                  <a:srgbClr val="00ACA9"/>
                </a:solidFill>
              </a:rPr>
              <a:t>:</a:t>
            </a:r>
          </a:p>
          <a:p>
            <a:endParaRPr lang="fr-FR" b="1" dirty="0">
              <a:solidFill>
                <a:srgbClr val="00ACA9"/>
              </a:solidFill>
            </a:endParaRPr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Duplication du tableau fournit pour modification</a:t>
            </a:r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Le thème de couleur (Projet, Tableau)</a:t>
            </a:r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Les filtres</a:t>
            </a:r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Les différentes visualisations</a:t>
            </a:r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Droits et diffusions </a:t>
            </a:r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r>
              <a:rPr lang="fr-FR" sz="1600" dirty="0"/>
              <a:t>Le module CENTER</a:t>
            </a:r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Clr>
                <a:srgbClr val="00ACA9"/>
              </a:buClr>
              <a:buFont typeface="Arial" panose="020B0604020202020204" pitchFamily="34" charset="0"/>
              <a:buChar char="•"/>
            </a:pPr>
            <a:endParaRPr lang="fr-FR" sz="1600" dirty="0"/>
          </a:p>
          <a:p>
            <a:endParaRPr lang="fr-FR" b="1" dirty="0">
              <a:solidFill>
                <a:srgbClr val="7030A0"/>
              </a:solidFill>
            </a:endParaRPr>
          </a:p>
          <a:p>
            <a:pPr marL="285750" indent="-285750">
              <a:buClr>
                <a:srgbClr val="7030A0"/>
              </a:buClr>
              <a:buFont typeface="Arial" panose="020B0604020202020204" pitchFamily="34" charset="0"/>
              <a:buChar char="•"/>
            </a:pP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301747473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29E7041B-E47A-1204-D90C-3E31FC3A5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www.wavesoft.fr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562EAE7D-08C6-C924-2BFA-EE319D8039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48796" y="3593344"/>
            <a:ext cx="6579603" cy="774188"/>
          </a:xfrm>
        </p:spPr>
        <p:txBody>
          <a:bodyPr>
            <a:normAutofit/>
          </a:bodyPr>
          <a:lstStyle/>
          <a:p>
            <a:r>
              <a:rPr lang="fr-FR" sz="4000" dirty="0">
                <a:latin typeface="Montserrat SemiBold" panose="00000700000000000000" pitchFamily="2" charset="0"/>
              </a:rPr>
              <a:t>Questions / Réponses</a:t>
            </a:r>
          </a:p>
        </p:txBody>
      </p:sp>
      <p:sp>
        <p:nvSpPr>
          <p:cNvPr id="3" name="Espace réservé du texte 6">
            <a:extLst>
              <a:ext uri="{FF2B5EF4-FFF2-40B4-BE49-F238E27FC236}">
                <a16:creationId xmlns:a16="http://schemas.microsoft.com/office/drawing/2014/main" id="{C94A4FB7-18D4-F298-E92D-8E0B758D25B3}"/>
              </a:ext>
            </a:extLst>
          </p:cNvPr>
          <p:cNvSpPr txBox="1">
            <a:spLocks/>
          </p:cNvSpPr>
          <p:nvPr/>
        </p:nvSpPr>
        <p:spPr>
          <a:xfrm>
            <a:off x="748796" y="5082175"/>
            <a:ext cx="6579603" cy="7741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Montserrat" panose="00000500000000000000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>
                <a:latin typeface="Montserrat SemiBold" panose="00000700000000000000" pitchFamily="2" charset="0"/>
              </a:rPr>
              <a:t>Merci pour votre participation</a:t>
            </a:r>
          </a:p>
        </p:txBody>
      </p:sp>
      <p:pic>
        <p:nvPicPr>
          <p:cNvPr id="4" name="Image 3" descr="Une image contenant Police, texte, Graphique, logo&#10;&#10;Description générée automatiquement">
            <a:extLst>
              <a:ext uri="{FF2B5EF4-FFF2-40B4-BE49-F238E27FC236}">
                <a16:creationId xmlns:a16="http://schemas.microsoft.com/office/drawing/2014/main" id="{E4914658-2B4A-9CFF-D4D4-C79FE3FBCA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305" y="1505627"/>
            <a:ext cx="2368590" cy="1480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826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C4920EE6-0FDC-09CC-395B-4DB44D7B9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306" y="136525"/>
            <a:ext cx="7406498" cy="1239955"/>
          </a:xfrm>
        </p:spPr>
        <p:txBody>
          <a:bodyPr/>
          <a:lstStyle/>
          <a:p>
            <a:r>
              <a:rPr lang="fr-FR" dirty="0"/>
              <a:t>Droit de souscription annuel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C16CB14-8919-3E58-F559-5F773AB1A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5</a:t>
            </a:fld>
            <a:endParaRPr lang="fr-FR" dirty="0"/>
          </a:p>
        </p:txBody>
      </p:sp>
      <p:sp>
        <p:nvSpPr>
          <p:cNvPr id="13" name="Espace réservé du contenu 10">
            <a:extLst>
              <a:ext uri="{FF2B5EF4-FFF2-40B4-BE49-F238E27FC236}">
                <a16:creationId xmlns:a16="http://schemas.microsoft.com/office/drawing/2014/main" id="{7A87517A-BD5B-3BF3-2692-9D6D473B5D6D}"/>
              </a:ext>
            </a:extLst>
          </p:cNvPr>
          <p:cNvSpPr>
            <a:spLocks noGrp="1"/>
          </p:cNvSpPr>
          <p:nvPr/>
        </p:nvSpPr>
        <p:spPr>
          <a:xfrm>
            <a:off x="486508" y="1628469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7F59A1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ACA9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BB66A5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A5B0C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AB33F7A5-91C3-35E9-CD73-0F88E9EA79D3}"/>
              </a:ext>
            </a:extLst>
          </p:cNvPr>
          <p:cNvSpPr txBox="1"/>
          <p:nvPr/>
        </p:nvSpPr>
        <p:spPr>
          <a:xfrm>
            <a:off x="486508" y="1335342"/>
            <a:ext cx="401103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>
                <a:solidFill>
                  <a:srgbClr val="7030A0"/>
                </a:solidFill>
              </a:rPr>
              <a:t>Pack MyReport INSIDE :</a:t>
            </a:r>
          </a:p>
          <a:p>
            <a:endParaRPr lang="fr-FR" sz="2400" b="1" dirty="0">
              <a:solidFill>
                <a:srgbClr val="7030A0"/>
              </a:solidFill>
            </a:endParaRPr>
          </a:p>
          <a:p>
            <a:pPr marL="342900" indent="-34290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2400" dirty="0"/>
              <a:t>Extension Wavesoft</a:t>
            </a:r>
          </a:p>
          <a:p>
            <a:pPr marL="342900" indent="-34290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2400" dirty="0"/>
              <a:t>2 licences MANAGER</a:t>
            </a:r>
          </a:p>
          <a:p>
            <a:pPr marL="342900" indent="-34290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2400" dirty="0"/>
              <a:t>2 licences CENTER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8E88480-C6B2-B5A3-CDA0-16721B921277}"/>
              </a:ext>
            </a:extLst>
          </p:cNvPr>
          <p:cNvSpPr txBox="1"/>
          <p:nvPr/>
        </p:nvSpPr>
        <p:spPr>
          <a:xfrm>
            <a:off x="6642254" y="2126755"/>
            <a:ext cx="4711546" cy="37240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>
                <a:solidFill>
                  <a:srgbClr val="7030A0"/>
                </a:solidFill>
              </a:rPr>
              <a:t>Rajout à l’unité ou par Pack:</a:t>
            </a:r>
          </a:p>
          <a:p>
            <a:endParaRPr lang="fr-FR" sz="2400" b="1" dirty="0">
              <a:solidFill>
                <a:srgbClr val="7030A0"/>
              </a:solidFill>
            </a:endParaRPr>
          </a:p>
          <a:p>
            <a:pPr marL="342900" indent="-34290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2400" dirty="0"/>
              <a:t>Licence MANAGER</a:t>
            </a:r>
          </a:p>
          <a:p>
            <a:pPr marL="342900" indent="-342900">
              <a:buClr>
                <a:srgbClr val="7030A0"/>
              </a:buClr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342900" indent="-34290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2400" dirty="0"/>
              <a:t>Licence VIEWER</a:t>
            </a:r>
          </a:p>
          <a:p>
            <a:pPr marL="342900" indent="-342900">
              <a:buClr>
                <a:srgbClr val="7030A0"/>
              </a:buClr>
              <a:buFont typeface="Arial" panose="020B0604020202020204" pitchFamily="34" charset="0"/>
              <a:buChar char="•"/>
            </a:pPr>
            <a:endParaRPr lang="fr-FR" sz="2400" dirty="0"/>
          </a:p>
          <a:p>
            <a:pPr marL="342900" indent="-34290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2400" dirty="0"/>
              <a:t>Licence CENTER</a:t>
            </a:r>
          </a:p>
          <a:p>
            <a:pPr marL="342900" indent="-342900">
              <a:buClr>
                <a:srgbClr val="7030A0"/>
              </a:buClr>
              <a:buFont typeface="Arial" panose="020B0604020202020204" pitchFamily="34" charset="0"/>
              <a:buChar char="•"/>
            </a:pPr>
            <a:endParaRPr lang="fr-FR" sz="2400" b="1" dirty="0"/>
          </a:p>
          <a:p>
            <a:pPr algn="ctr">
              <a:buClr>
                <a:srgbClr val="7030A0"/>
              </a:buClr>
            </a:pPr>
            <a:r>
              <a:rPr lang="fr-FR" sz="2000" b="1" dirty="0"/>
              <a:t>(voir tarifs ISV)</a:t>
            </a:r>
          </a:p>
          <a:p>
            <a:endParaRPr lang="fr-FR" sz="2400" b="1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72999B1-21BA-3E75-A4B4-E4D13463A3A0}"/>
              </a:ext>
            </a:extLst>
          </p:cNvPr>
          <p:cNvSpPr txBox="1"/>
          <p:nvPr/>
        </p:nvSpPr>
        <p:spPr>
          <a:xfrm>
            <a:off x="486508" y="3804137"/>
            <a:ext cx="486062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>
                <a:solidFill>
                  <a:srgbClr val="7030A0"/>
                </a:solidFill>
              </a:rPr>
              <a:t>Pack MyReport INSIDE PLUS:</a:t>
            </a:r>
          </a:p>
          <a:p>
            <a:endParaRPr lang="fr-FR" sz="2400" b="1" dirty="0">
              <a:solidFill>
                <a:srgbClr val="7030A0"/>
              </a:solidFill>
            </a:endParaRPr>
          </a:p>
          <a:p>
            <a:pPr marL="342900" indent="-34290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2400" dirty="0"/>
              <a:t>Extension Wavesoft</a:t>
            </a:r>
          </a:p>
          <a:p>
            <a:pPr marL="342900" indent="-34290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2400" dirty="0"/>
              <a:t>2 licences MANAGER</a:t>
            </a:r>
          </a:p>
          <a:p>
            <a:pPr marL="342900" indent="-34290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2400" dirty="0"/>
              <a:t>2 licences CENTER</a:t>
            </a:r>
          </a:p>
          <a:p>
            <a:pPr marL="342900" indent="-342900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fr-FR" sz="2400" dirty="0"/>
              <a:t>Module MESSENGER</a:t>
            </a:r>
          </a:p>
        </p:txBody>
      </p:sp>
    </p:spTree>
    <p:extLst>
      <p:ext uri="{BB962C8B-B14F-4D97-AF65-F5344CB8AC3E}">
        <p14:creationId xmlns:p14="http://schemas.microsoft.com/office/powerpoint/2010/main" val="22899833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A98F91B5-2ADF-8D7F-F231-0D998B388D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Titre 9">
            <a:extLst>
              <a:ext uri="{FF2B5EF4-FFF2-40B4-BE49-F238E27FC236}">
                <a16:creationId xmlns:a16="http://schemas.microsoft.com/office/drawing/2014/main" id="{8632AD9C-B197-74F2-8151-96B055542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531940"/>
            <a:ext cx="10515600" cy="897060"/>
          </a:xfrm>
        </p:spPr>
        <p:txBody>
          <a:bodyPr/>
          <a:lstStyle/>
          <a:p>
            <a:r>
              <a:rPr lang="fr-FR" dirty="0"/>
              <a:t>Installation</a:t>
            </a:r>
          </a:p>
        </p:txBody>
      </p:sp>
    </p:spTree>
    <p:extLst>
      <p:ext uri="{BB962C8B-B14F-4D97-AF65-F5344CB8AC3E}">
        <p14:creationId xmlns:p14="http://schemas.microsoft.com/office/powerpoint/2010/main" val="3580920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5244B60D-5752-CC31-E1FE-14208F898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7</a:t>
            </a:fld>
            <a:endParaRPr lang="fr-FR" dirty="0"/>
          </a:p>
        </p:txBody>
      </p:sp>
      <p:sp>
        <p:nvSpPr>
          <p:cNvPr id="10" name="Titre 9">
            <a:extLst>
              <a:ext uri="{FF2B5EF4-FFF2-40B4-BE49-F238E27FC236}">
                <a16:creationId xmlns:a16="http://schemas.microsoft.com/office/drawing/2014/main" id="{96844774-F593-9B1A-7EE1-9F70925F4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L’architecture technique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6DF4A82F-1671-5B75-3450-49E3A50EF677}"/>
              </a:ext>
            </a:extLst>
          </p:cNvPr>
          <p:cNvGrpSpPr/>
          <p:nvPr/>
        </p:nvGrpSpPr>
        <p:grpSpPr>
          <a:xfrm>
            <a:off x="3042651" y="2236882"/>
            <a:ext cx="1120821" cy="629202"/>
            <a:chOff x="1238458" y="1283238"/>
            <a:chExt cx="1120821" cy="629202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8734A99E-D7C6-E4D2-09FA-0D36CB89DA2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3540" y="1579065"/>
              <a:ext cx="366713" cy="333375"/>
            </a:xfrm>
            <a:prstGeom prst="rect">
              <a:avLst/>
            </a:prstGeom>
          </p:spPr>
        </p:pic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DC656798-E3CB-4F72-2E18-23884CCABD36}"/>
                </a:ext>
              </a:extLst>
            </p:cNvPr>
            <p:cNvSpPr txBox="1"/>
            <p:nvPr/>
          </p:nvSpPr>
          <p:spPr>
            <a:xfrm>
              <a:off x="1238458" y="1283238"/>
              <a:ext cx="112082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900"/>
                <a:t>Serveurs donnés</a:t>
              </a:r>
            </a:p>
          </p:txBody>
        </p: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732FAAFB-906F-80B0-3F1F-7DC5FDDAD898}"/>
              </a:ext>
            </a:extLst>
          </p:cNvPr>
          <p:cNvGrpSpPr/>
          <p:nvPr/>
        </p:nvGrpSpPr>
        <p:grpSpPr>
          <a:xfrm>
            <a:off x="4122747" y="3049581"/>
            <a:ext cx="360000" cy="545803"/>
            <a:chOff x="8439408" y="3942508"/>
            <a:chExt cx="360000" cy="545803"/>
          </a:xfrm>
        </p:grpSpPr>
        <p:pic>
          <p:nvPicPr>
            <p:cNvPr id="12" name="Graphique 11" descr="Base de données">
              <a:extLst>
                <a:ext uri="{FF2B5EF4-FFF2-40B4-BE49-F238E27FC236}">
                  <a16:creationId xmlns:a16="http://schemas.microsoft.com/office/drawing/2014/main" id="{8AA41F1B-3248-489F-C218-6E3F91DE08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439408" y="3942508"/>
              <a:ext cx="360000" cy="360000"/>
            </a:xfrm>
            <a:prstGeom prst="rect">
              <a:avLst/>
            </a:prstGeom>
          </p:spPr>
        </p:pic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E513B92D-2DEA-08A8-0B6A-4195627B2365}"/>
                </a:ext>
              </a:extLst>
            </p:cNvPr>
            <p:cNvSpPr txBox="1"/>
            <p:nvPr/>
          </p:nvSpPr>
          <p:spPr>
            <a:xfrm>
              <a:off x="8440014" y="4272867"/>
              <a:ext cx="35939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800"/>
                <a:t>DW</a:t>
              </a:r>
            </a:p>
          </p:txBody>
        </p:sp>
      </p:grp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3EF09686-83AC-2087-035E-51B541BBC0AC}"/>
              </a:ext>
            </a:extLst>
          </p:cNvPr>
          <p:cNvGrpSpPr/>
          <p:nvPr/>
        </p:nvGrpSpPr>
        <p:grpSpPr>
          <a:xfrm>
            <a:off x="6691462" y="2275067"/>
            <a:ext cx="1128835" cy="629202"/>
            <a:chOff x="1234448" y="1283238"/>
            <a:chExt cx="1128835" cy="629202"/>
          </a:xfrm>
        </p:grpSpPr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127D8E32-A2A1-9C55-4787-5515DAAE74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3540" y="1579065"/>
              <a:ext cx="366713" cy="333375"/>
            </a:xfrm>
            <a:prstGeom prst="rect">
              <a:avLst/>
            </a:prstGeom>
          </p:spPr>
        </p:pic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FC122DCA-1F8F-B0A1-3D76-35165B5C6DA3}"/>
                </a:ext>
              </a:extLst>
            </p:cNvPr>
            <p:cNvSpPr txBox="1"/>
            <p:nvPr/>
          </p:nvSpPr>
          <p:spPr>
            <a:xfrm>
              <a:off x="1234448" y="1283238"/>
              <a:ext cx="112883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900"/>
                <a:t>Serveur Windows</a:t>
              </a:r>
            </a:p>
          </p:txBody>
        </p:sp>
      </p:grpSp>
      <p:pic>
        <p:nvPicPr>
          <p:cNvPr id="17" name="Image 16">
            <a:extLst>
              <a:ext uri="{FF2B5EF4-FFF2-40B4-BE49-F238E27FC236}">
                <a16:creationId xmlns:a16="http://schemas.microsoft.com/office/drawing/2014/main" id="{2676C97D-D28C-EA10-7240-503D8CA2D2D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807" y="3191486"/>
            <a:ext cx="1080000" cy="261995"/>
          </a:xfrm>
          <a:prstGeom prst="rect">
            <a:avLst/>
          </a:prstGeom>
        </p:spPr>
      </p:pic>
      <p:pic>
        <p:nvPicPr>
          <p:cNvPr id="18" name="Graphique 17" descr="Ordinateur portable">
            <a:extLst>
              <a:ext uri="{FF2B5EF4-FFF2-40B4-BE49-F238E27FC236}">
                <a16:creationId xmlns:a16="http://schemas.microsoft.com/office/drawing/2014/main" id="{18A6110C-E277-FDAA-9327-F1F1CE0E300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588416" y="4695650"/>
            <a:ext cx="914400" cy="914400"/>
          </a:xfrm>
          <a:prstGeom prst="rect">
            <a:avLst/>
          </a:prstGeom>
        </p:spPr>
      </p:pic>
      <p:pic>
        <p:nvPicPr>
          <p:cNvPr id="19" name="Graphique 18" descr="Ordinateur portable">
            <a:extLst>
              <a:ext uri="{FF2B5EF4-FFF2-40B4-BE49-F238E27FC236}">
                <a16:creationId xmlns:a16="http://schemas.microsoft.com/office/drawing/2014/main" id="{2D1D775D-5B9E-D3F3-C271-B04BD768D2B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616502" y="4695650"/>
            <a:ext cx="914400" cy="914400"/>
          </a:xfrm>
          <a:prstGeom prst="rect">
            <a:avLst/>
          </a:prstGeom>
        </p:spPr>
      </p:pic>
      <p:pic>
        <p:nvPicPr>
          <p:cNvPr id="20" name="Graphique 19" descr="Ordinateur portable">
            <a:extLst>
              <a:ext uri="{FF2B5EF4-FFF2-40B4-BE49-F238E27FC236}">
                <a16:creationId xmlns:a16="http://schemas.microsoft.com/office/drawing/2014/main" id="{B9848F95-F244-FA05-105F-9407F3D3516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656408" y="4695650"/>
            <a:ext cx="914400" cy="914400"/>
          </a:xfrm>
          <a:prstGeom prst="rect">
            <a:avLst/>
          </a:prstGeom>
        </p:spPr>
      </p:pic>
      <p:pic>
        <p:nvPicPr>
          <p:cNvPr id="21" name="Graphique 20" descr="Ordinateur portable">
            <a:extLst>
              <a:ext uri="{FF2B5EF4-FFF2-40B4-BE49-F238E27FC236}">
                <a16:creationId xmlns:a16="http://schemas.microsoft.com/office/drawing/2014/main" id="{87DD0CC7-67EF-CBBC-1E4F-58B7E913112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696314" y="4695650"/>
            <a:ext cx="914400" cy="914400"/>
          </a:xfrm>
          <a:prstGeom prst="rect">
            <a:avLst/>
          </a:prstGeom>
        </p:spPr>
      </p:pic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B10BF469-C173-1E48-AED1-D851832F7266}"/>
              </a:ext>
            </a:extLst>
          </p:cNvPr>
          <p:cNvCxnSpPr>
            <a:cxnSpLocks/>
          </p:cNvCxnSpPr>
          <p:nvPr/>
        </p:nvCxnSpPr>
        <p:spPr>
          <a:xfrm>
            <a:off x="7126539" y="3677324"/>
            <a:ext cx="0" cy="417636"/>
          </a:xfrm>
          <a:prstGeom prst="line">
            <a:avLst/>
          </a:prstGeom>
          <a:ln>
            <a:headEnd type="triangl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32FA595E-BF55-4724-A562-A2399EEBF2BC}"/>
              </a:ext>
            </a:extLst>
          </p:cNvPr>
          <p:cNvCxnSpPr>
            <a:cxnSpLocks/>
          </p:cNvCxnSpPr>
          <p:nvPr/>
        </p:nvCxnSpPr>
        <p:spPr>
          <a:xfrm flipH="1">
            <a:off x="3023300" y="4086812"/>
            <a:ext cx="409834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1C39A07D-83E4-44FC-60DE-D1EF52B05BCA}"/>
              </a:ext>
            </a:extLst>
          </p:cNvPr>
          <p:cNvCxnSpPr>
            <a:cxnSpLocks/>
          </p:cNvCxnSpPr>
          <p:nvPr/>
        </p:nvCxnSpPr>
        <p:spPr>
          <a:xfrm flipV="1">
            <a:off x="3023299" y="3685472"/>
            <a:ext cx="0" cy="410112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4CA8C141-5D6B-199B-6BF3-A900BE57BEB4}"/>
              </a:ext>
            </a:extLst>
          </p:cNvPr>
          <p:cNvCxnSpPr>
            <a:cxnSpLocks/>
          </p:cNvCxnSpPr>
          <p:nvPr/>
        </p:nvCxnSpPr>
        <p:spPr>
          <a:xfrm flipV="1">
            <a:off x="3641087" y="3685472"/>
            <a:ext cx="0" cy="40134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5C82173F-094B-2EF0-A538-3597B53B83C2}"/>
              </a:ext>
            </a:extLst>
          </p:cNvPr>
          <p:cNvCxnSpPr>
            <a:cxnSpLocks/>
          </p:cNvCxnSpPr>
          <p:nvPr/>
        </p:nvCxnSpPr>
        <p:spPr>
          <a:xfrm flipV="1">
            <a:off x="6794911" y="3640304"/>
            <a:ext cx="0" cy="29300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47C63A57-DD33-1ADA-F72E-ECCF985E4F81}"/>
              </a:ext>
            </a:extLst>
          </p:cNvPr>
          <p:cNvCxnSpPr>
            <a:cxnSpLocks/>
          </p:cNvCxnSpPr>
          <p:nvPr/>
        </p:nvCxnSpPr>
        <p:spPr>
          <a:xfrm flipV="1">
            <a:off x="7437016" y="3677325"/>
            <a:ext cx="0" cy="718164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23CD9C5B-9A3B-F267-86A3-EB22224CAE60}"/>
              </a:ext>
            </a:extLst>
          </p:cNvPr>
          <p:cNvCxnSpPr>
            <a:cxnSpLocks/>
          </p:cNvCxnSpPr>
          <p:nvPr/>
        </p:nvCxnSpPr>
        <p:spPr>
          <a:xfrm>
            <a:off x="6092362" y="4395489"/>
            <a:ext cx="1344655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C6517993-1965-56FE-003C-5CCA1B251B05}"/>
              </a:ext>
            </a:extLst>
          </p:cNvPr>
          <p:cNvCxnSpPr>
            <a:cxnSpLocks/>
          </p:cNvCxnSpPr>
          <p:nvPr/>
        </p:nvCxnSpPr>
        <p:spPr>
          <a:xfrm flipH="1">
            <a:off x="4038415" y="4395490"/>
            <a:ext cx="2" cy="24492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D4F09811-34FA-6E0E-749F-6AC9BE6BF854}"/>
              </a:ext>
            </a:extLst>
          </p:cNvPr>
          <p:cNvCxnSpPr>
            <a:cxnSpLocks/>
          </p:cNvCxnSpPr>
          <p:nvPr/>
        </p:nvCxnSpPr>
        <p:spPr>
          <a:xfrm flipH="1">
            <a:off x="5074163" y="4392440"/>
            <a:ext cx="2" cy="24492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Connecteur droit avec flèche 30">
            <a:extLst>
              <a:ext uri="{FF2B5EF4-FFF2-40B4-BE49-F238E27FC236}">
                <a16:creationId xmlns:a16="http://schemas.microsoft.com/office/drawing/2014/main" id="{7829743A-8B64-CDE0-DF04-01DF26E90627}"/>
              </a:ext>
            </a:extLst>
          </p:cNvPr>
          <p:cNvCxnSpPr>
            <a:cxnSpLocks/>
          </p:cNvCxnSpPr>
          <p:nvPr/>
        </p:nvCxnSpPr>
        <p:spPr>
          <a:xfrm flipH="1">
            <a:off x="6092362" y="4395490"/>
            <a:ext cx="2" cy="24492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Connecteur droit avec flèche 31">
            <a:extLst>
              <a:ext uri="{FF2B5EF4-FFF2-40B4-BE49-F238E27FC236}">
                <a16:creationId xmlns:a16="http://schemas.microsoft.com/office/drawing/2014/main" id="{C8B6F7BA-96A5-8CEB-384D-D74F9E09329C}"/>
              </a:ext>
            </a:extLst>
          </p:cNvPr>
          <p:cNvCxnSpPr>
            <a:cxnSpLocks/>
          </p:cNvCxnSpPr>
          <p:nvPr/>
        </p:nvCxnSpPr>
        <p:spPr>
          <a:xfrm flipH="1">
            <a:off x="7125179" y="4395490"/>
            <a:ext cx="2" cy="24492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33" name="Image 32">
            <a:extLst>
              <a:ext uri="{FF2B5EF4-FFF2-40B4-BE49-F238E27FC236}">
                <a16:creationId xmlns:a16="http://schemas.microsoft.com/office/drawing/2014/main" id="{22EE2DB5-47F0-A132-96CB-6ABFE01366E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654" y="5057034"/>
            <a:ext cx="417909" cy="101379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08DB97DC-526E-183A-BBDA-6EB603877C8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4748" y="5059563"/>
            <a:ext cx="417909" cy="101379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F5BC78B2-2F32-769C-1807-3A9C55FE5ECA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4559" y="5064249"/>
            <a:ext cx="417909" cy="101379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7D8C55E5-2D4C-D814-4C21-DBF7F73B45F8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507" y="5064248"/>
            <a:ext cx="417909" cy="101379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F5C79B37-8ECA-D580-FE93-DC8212E0E7D4}"/>
              </a:ext>
            </a:extLst>
          </p:cNvPr>
          <p:cNvSpPr/>
          <p:nvPr/>
        </p:nvSpPr>
        <p:spPr>
          <a:xfrm>
            <a:off x="2491729" y="4753939"/>
            <a:ext cx="3069816" cy="914400"/>
          </a:xfrm>
          <a:prstGeom prst="rect">
            <a:avLst/>
          </a:prstGeom>
          <a:noFill/>
          <a:ln w="190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7894479-5260-BFC6-854F-EE3BF0113740}"/>
              </a:ext>
            </a:extLst>
          </p:cNvPr>
          <p:cNvSpPr/>
          <p:nvPr/>
        </p:nvSpPr>
        <p:spPr>
          <a:xfrm>
            <a:off x="5632239" y="4753939"/>
            <a:ext cx="2066805" cy="914400"/>
          </a:xfrm>
          <a:prstGeom prst="rect">
            <a:avLst/>
          </a:prstGeom>
          <a:noFill/>
          <a:ln w="190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0A8C02B0-67A6-E147-58D4-829012F4116D}"/>
              </a:ext>
            </a:extLst>
          </p:cNvPr>
          <p:cNvSpPr txBox="1"/>
          <p:nvPr/>
        </p:nvSpPr>
        <p:spPr>
          <a:xfrm>
            <a:off x="5281052" y="4195327"/>
            <a:ext cx="63190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>
                <a:solidFill>
                  <a:schemeClr val="accent2"/>
                </a:solidFill>
              </a:rPr>
              <a:t>Port 9089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97057FB1-BE60-47F3-74EC-0FA62F4E7131}"/>
              </a:ext>
            </a:extLst>
          </p:cNvPr>
          <p:cNvSpPr txBox="1"/>
          <p:nvPr/>
        </p:nvSpPr>
        <p:spPr>
          <a:xfrm>
            <a:off x="5327788" y="3716415"/>
            <a:ext cx="6206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>
                <a:solidFill>
                  <a:schemeClr val="accent2"/>
                </a:solidFill>
              </a:rPr>
              <a:t>Port BDD</a:t>
            </a:r>
          </a:p>
        </p:txBody>
      </p:sp>
      <p:pic>
        <p:nvPicPr>
          <p:cNvPr id="41" name="Graphique 40" descr="Dossier ouvert">
            <a:extLst>
              <a:ext uri="{FF2B5EF4-FFF2-40B4-BE49-F238E27FC236}">
                <a16:creationId xmlns:a16="http://schemas.microsoft.com/office/drawing/2014/main" id="{62BF11ED-887D-536D-1EC4-1FA11D75AA10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679944" y="3085815"/>
            <a:ext cx="360000" cy="360000"/>
          </a:xfrm>
          <a:prstGeom prst="rect">
            <a:avLst/>
          </a:prstGeom>
        </p:spPr>
      </p:pic>
      <p:pic>
        <p:nvPicPr>
          <p:cNvPr id="42" name="Graphique 41" descr="Clé">
            <a:extLst>
              <a:ext uri="{FF2B5EF4-FFF2-40B4-BE49-F238E27FC236}">
                <a16:creationId xmlns:a16="http://schemas.microsoft.com/office/drawing/2014/main" id="{1D13CD65-8A0C-1035-EC14-AFF9FFE02D59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095487" y="3131581"/>
            <a:ext cx="360000" cy="360000"/>
          </a:xfrm>
          <a:prstGeom prst="rect">
            <a:avLst/>
          </a:prstGeom>
        </p:spPr>
      </p:pic>
      <p:sp>
        <p:nvSpPr>
          <p:cNvPr id="43" name="ZoneTexte 42">
            <a:extLst>
              <a:ext uri="{FF2B5EF4-FFF2-40B4-BE49-F238E27FC236}">
                <a16:creationId xmlns:a16="http://schemas.microsoft.com/office/drawing/2014/main" id="{B9E3A157-847A-91D4-2A21-3011F3530790}"/>
              </a:ext>
            </a:extLst>
          </p:cNvPr>
          <p:cNvSpPr txBox="1"/>
          <p:nvPr/>
        </p:nvSpPr>
        <p:spPr>
          <a:xfrm>
            <a:off x="3730465" y="5425525"/>
            <a:ext cx="6303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b="1"/>
              <a:t>Métiers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3FC8AE22-B0CD-6DA4-B23D-1AAC009ADD5D}"/>
              </a:ext>
            </a:extLst>
          </p:cNvPr>
          <p:cNvSpPr txBox="1"/>
          <p:nvPr/>
        </p:nvSpPr>
        <p:spPr>
          <a:xfrm>
            <a:off x="6496345" y="5419041"/>
            <a:ext cx="2744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b="1"/>
              <a:t>IT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7360F646-0A5E-551B-DDA6-DC393BE7167B}"/>
              </a:ext>
            </a:extLst>
          </p:cNvPr>
          <p:cNvSpPr txBox="1"/>
          <p:nvPr/>
        </p:nvSpPr>
        <p:spPr>
          <a:xfrm>
            <a:off x="889378" y="4695648"/>
            <a:ext cx="16514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b="1"/>
              <a:t>APPLICATIONS LOCALES</a:t>
            </a:r>
          </a:p>
          <a:p>
            <a:pPr algn="r"/>
            <a:r>
              <a:rPr lang="fr-FR" sz="1000" b="1"/>
              <a:t>OU NOMADES</a:t>
            </a:r>
          </a:p>
          <a:p>
            <a:pPr algn="r"/>
            <a:r>
              <a:rPr lang="fr-FR" sz="800"/>
              <a:t>Postes client</a:t>
            </a:r>
          </a:p>
        </p:txBody>
      </p: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E58442BA-B871-CC06-8CD3-4F5FA71ED3DD}"/>
              </a:ext>
            </a:extLst>
          </p:cNvPr>
          <p:cNvGrpSpPr/>
          <p:nvPr/>
        </p:nvGrpSpPr>
        <p:grpSpPr>
          <a:xfrm>
            <a:off x="3315660" y="3043367"/>
            <a:ext cx="614271" cy="545803"/>
            <a:chOff x="8312576" y="3942508"/>
            <a:chExt cx="614271" cy="545803"/>
          </a:xfrm>
        </p:grpSpPr>
        <p:pic>
          <p:nvPicPr>
            <p:cNvPr id="47" name="Graphique 46" descr="Base de données">
              <a:extLst>
                <a:ext uri="{FF2B5EF4-FFF2-40B4-BE49-F238E27FC236}">
                  <a16:creationId xmlns:a16="http://schemas.microsoft.com/office/drawing/2014/main" id="{D5EEC06E-9A96-FEB6-BF01-BEB1E8407B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439408" y="3942508"/>
              <a:ext cx="360000" cy="360000"/>
            </a:xfrm>
            <a:prstGeom prst="rect">
              <a:avLst/>
            </a:prstGeom>
          </p:spPr>
        </p:pic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3EF9D0D2-E7A5-5F29-DA22-9CE62B8A8D24}"/>
                </a:ext>
              </a:extLst>
            </p:cNvPr>
            <p:cNvSpPr txBox="1"/>
            <p:nvPr/>
          </p:nvSpPr>
          <p:spPr>
            <a:xfrm>
              <a:off x="8312576" y="4272867"/>
              <a:ext cx="61427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800"/>
                <a:t>Source 2</a:t>
              </a:r>
            </a:p>
          </p:txBody>
        </p:sp>
      </p:grpSp>
      <p:grpSp>
        <p:nvGrpSpPr>
          <p:cNvPr id="49" name="Groupe 48">
            <a:extLst>
              <a:ext uri="{FF2B5EF4-FFF2-40B4-BE49-F238E27FC236}">
                <a16:creationId xmlns:a16="http://schemas.microsoft.com/office/drawing/2014/main" id="{B77962F1-0647-1F1C-4B0C-E60E9AE9331E}"/>
              </a:ext>
            </a:extLst>
          </p:cNvPr>
          <p:cNvGrpSpPr/>
          <p:nvPr/>
        </p:nvGrpSpPr>
        <p:grpSpPr>
          <a:xfrm>
            <a:off x="2714552" y="3049581"/>
            <a:ext cx="614271" cy="545803"/>
            <a:chOff x="8312577" y="3942508"/>
            <a:chExt cx="614271" cy="545803"/>
          </a:xfrm>
        </p:grpSpPr>
        <p:pic>
          <p:nvPicPr>
            <p:cNvPr id="50" name="Graphique 49" descr="Base de données">
              <a:extLst>
                <a:ext uri="{FF2B5EF4-FFF2-40B4-BE49-F238E27FC236}">
                  <a16:creationId xmlns:a16="http://schemas.microsoft.com/office/drawing/2014/main" id="{EE9D3380-F49D-891C-A522-A19C761E6E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439408" y="3942508"/>
              <a:ext cx="360000" cy="360000"/>
            </a:xfrm>
            <a:prstGeom prst="rect">
              <a:avLst/>
            </a:prstGeom>
          </p:spPr>
        </p:pic>
        <p:sp>
          <p:nvSpPr>
            <p:cNvPr id="51" name="ZoneTexte 50">
              <a:extLst>
                <a:ext uri="{FF2B5EF4-FFF2-40B4-BE49-F238E27FC236}">
                  <a16:creationId xmlns:a16="http://schemas.microsoft.com/office/drawing/2014/main" id="{8408EB26-E9B3-ABFE-925C-44C45C12C39A}"/>
                </a:ext>
              </a:extLst>
            </p:cNvPr>
            <p:cNvSpPr txBox="1"/>
            <p:nvPr/>
          </p:nvSpPr>
          <p:spPr>
            <a:xfrm>
              <a:off x="8312577" y="4272867"/>
              <a:ext cx="61427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800"/>
                <a:t>Source 1</a:t>
              </a:r>
            </a:p>
          </p:txBody>
        </p:sp>
      </p:grpSp>
      <p:cxnSp>
        <p:nvCxnSpPr>
          <p:cNvPr id="52" name="Connecteur droit 51">
            <a:extLst>
              <a:ext uri="{FF2B5EF4-FFF2-40B4-BE49-F238E27FC236}">
                <a16:creationId xmlns:a16="http://schemas.microsoft.com/office/drawing/2014/main" id="{45E5AC5C-96B3-CC1E-6E96-782033A2C791}"/>
              </a:ext>
            </a:extLst>
          </p:cNvPr>
          <p:cNvCxnSpPr>
            <a:cxnSpLocks/>
          </p:cNvCxnSpPr>
          <p:nvPr/>
        </p:nvCxnSpPr>
        <p:spPr>
          <a:xfrm flipV="1">
            <a:off x="3021383" y="4395489"/>
            <a:ext cx="3070978" cy="1528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3" name="Connecteur droit 52">
            <a:extLst>
              <a:ext uri="{FF2B5EF4-FFF2-40B4-BE49-F238E27FC236}">
                <a16:creationId xmlns:a16="http://schemas.microsoft.com/office/drawing/2014/main" id="{64CB6E9A-EC6E-CB66-5864-8FA3FC037418}"/>
              </a:ext>
            </a:extLst>
          </p:cNvPr>
          <p:cNvCxnSpPr>
            <a:cxnSpLocks/>
          </p:cNvCxnSpPr>
          <p:nvPr/>
        </p:nvCxnSpPr>
        <p:spPr>
          <a:xfrm flipH="1">
            <a:off x="4325191" y="3938184"/>
            <a:ext cx="2470356" cy="566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4" name="Graphique 53" descr="Ordinateur portable">
            <a:extLst>
              <a:ext uri="{FF2B5EF4-FFF2-40B4-BE49-F238E27FC236}">
                <a16:creationId xmlns:a16="http://schemas.microsoft.com/office/drawing/2014/main" id="{ECC49149-F4C5-6F7A-B7F0-18A39B43C71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543333" y="4703742"/>
            <a:ext cx="914400" cy="914400"/>
          </a:xfrm>
          <a:prstGeom prst="rect">
            <a:avLst/>
          </a:prstGeom>
        </p:spPr>
      </p:pic>
      <p:pic>
        <p:nvPicPr>
          <p:cNvPr id="55" name="Image 54" descr="Une image contenant objet, horloge&#10;&#10;Description générée automatiquement">
            <a:extLst>
              <a:ext uri="{FF2B5EF4-FFF2-40B4-BE49-F238E27FC236}">
                <a16:creationId xmlns:a16="http://schemas.microsoft.com/office/drawing/2014/main" id="{BB850A5D-47DB-2A83-56C4-BC947F66A770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8258" y="5051711"/>
            <a:ext cx="439850" cy="106702"/>
          </a:xfrm>
          <a:prstGeom prst="rect">
            <a:avLst/>
          </a:prstGeom>
        </p:spPr>
      </p:pic>
      <p:pic>
        <p:nvPicPr>
          <p:cNvPr id="56" name="Graphique 55" descr="Ordinateur portable">
            <a:extLst>
              <a:ext uri="{FF2B5EF4-FFF2-40B4-BE49-F238E27FC236}">
                <a16:creationId xmlns:a16="http://schemas.microsoft.com/office/drawing/2014/main" id="{9F4838D7-EBDF-FE92-617B-8AF14483600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844820" y="4703742"/>
            <a:ext cx="914400" cy="914400"/>
          </a:xfrm>
          <a:prstGeom prst="rect">
            <a:avLst/>
          </a:prstGeom>
        </p:spPr>
      </p:pic>
      <p:sp>
        <p:nvSpPr>
          <p:cNvPr id="57" name="Rectangle 56">
            <a:extLst>
              <a:ext uri="{FF2B5EF4-FFF2-40B4-BE49-F238E27FC236}">
                <a16:creationId xmlns:a16="http://schemas.microsoft.com/office/drawing/2014/main" id="{B0C62F06-E24F-6DA0-8B9E-0DBC12C5850D}"/>
              </a:ext>
            </a:extLst>
          </p:cNvPr>
          <p:cNvSpPr/>
          <p:nvPr/>
        </p:nvSpPr>
        <p:spPr>
          <a:xfrm>
            <a:off x="7736829" y="4804699"/>
            <a:ext cx="2066805" cy="914400"/>
          </a:xfrm>
          <a:prstGeom prst="rect">
            <a:avLst/>
          </a:prstGeom>
          <a:noFill/>
          <a:ln w="190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8" name="Connecteur droit 57">
            <a:extLst>
              <a:ext uri="{FF2B5EF4-FFF2-40B4-BE49-F238E27FC236}">
                <a16:creationId xmlns:a16="http://schemas.microsoft.com/office/drawing/2014/main" id="{E1EE0FA5-B81C-E662-DE41-66C995B35BCD}"/>
              </a:ext>
            </a:extLst>
          </p:cNvPr>
          <p:cNvCxnSpPr>
            <a:cxnSpLocks/>
          </p:cNvCxnSpPr>
          <p:nvPr/>
        </p:nvCxnSpPr>
        <p:spPr>
          <a:xfrm flipV="1">
            <a:off x="8202256" y="3674276"/>
            <a:ext cx="0" cy="718164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9" name="Connecteur droit 58">
            <a:extLst>
              <a:ext uri="{FF2B5EF4-FFF2-40B4-BE49-F238E27FC236}">
                <a16:creationId xmlns:a16="http://schemas.microsoft.com/office/drawing/2014/main" id="{DEB0B4A4-36D2-622B-A003-26B356F54CFB}"/>
              </a:ext>
            </a:extLst>
          </p:cNvPr>
          <p:cNvCxnSpPr>
            <a:cxnSpLocks/>
          </p:cNvCxnSpPr>
          <p:nvPr/>
        </p:nvCxnSpPr>
        <p:spPr>
          <a:xfrm>
            <a:off x="8202256" y="4392440"/>
            <a:ext cx="1371900" cy="1833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0" name="Connecteur droit avec flèche 59">
            <a:extLst>
              <a:ext uri="{FF2B5EF4-FFF2-40B4-BE49-F238E27FC236}">
                <a16:creationId xmlns:a16="http://schemas.microsoft.com/office/drawing/2014/main" id="{9BC8B361-E920-EEA1-E954-5833CBCD10E9}"/>
              </a:ext>
            </a:extLst>
          </p:cNvPr>
          <p:cNvCxnSpPr>
            <a:cxnSpLocks/>
          </p:cNvCxnSpPr>
          <p:nvPr/>
        </p:nvCxnSpPr>
        <p:spPr>
          <a:xfrm flipH="1">
            <a:off x="8239955" y="4392440"/>
            <a:ext cx="2" cy="24492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61" name="Graphique 60" descr="Monde">
            <a:extLst>
              <a:ext uri="{FF2B5EF4-FFF2-40B4-BE49-F238E27FC236}">
                <a16:creationId xmlns:a16="http://schemas.microsoft.com/office/drawing/2014/main" id="{F3600F98-860B-604C-3B26-89B6898CBBC9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022257" y="3106807"/>
            <a:ext cx="359998" cy="359998"/>
          </a:xfrm>
          <a:prstGeom prst="rect">
            <a:avLst/>
          </a:prstGeom>
        </p:spPr>
      </p:pic>
      <p:pic>
        <p:nvPicPr>
          <p:cNvPr id="62" name="Graphique 61" descr="Tablette">
            <a:extLst>
              <a:ext uri="{FF2B5EF4-FFF2-40B4-BE49-F238E27FC236}">
                <a16:creationId xmlns:a16="http://schemas.microsoft.com/office/drawing/2014/main" id="{98513029-6431-6B6A-6FA9-745ABF7EBBEB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8816203" y="4870527"/>
            <a:ext cx="580830" cy="580830"/>
          </a:xfrm>
          <a:prstGeom prst="rect">
            <a:avLst/>
          </a:prstGeom>
        </p:spPr>
      </p:pic>
      <p:pic>
        <p:nvPicPr>
          <p:cNvPr id="63" name="Graphique 62" descr="Smartphone">
            <a:extLst>
              <a:ext uri="{FF2B5EF4-FFF2-40B4-BE49-F238E27FC236}">
                <a16:creationId xmlns:a16="http://schemas.microsoft.com/office/drawing/2014/main" id="{FEA1F52F-B535-018B-59D2-20A5C7A9B4A5}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 flipH="1">
            <a:off x="9435591" y="5022377"/>
            <a:ext cx="277130" cy="277130"/>
          </a:xfrm>
          <a:prstGeom prst="rect">
            <a:avLst/>
          </a:prstGeom>
        </p:spPr>
      </p:pic>
      <p:cxnSp>
        <p:nvCxnSpPr>
          <p:cNvPr id="64" name="Connecteur droit avec flèche 63">
            <a:extLst>
              <a:ext uri="{FF2B5EF4-FFF2-40B4-BE49-F238E27FC236}">
                <a16:creationId xmlns:a16="http://schemas.microsoft.com/office/drawing/2014/main" id="{EE75C829-60D3-2201-A25B-C779C26209FC}"/>
              </a:ext>
            </a:extLst>
          </p:cNvPr>
          <p:cNvCxnSpPr>
            <a:cxnSpLocks/>
          </p:cNvCxnSpPr>
          <p:nvPr/>
        </p:nvCxnSpPr>
        <p:spPr>
          <a:xfrm flipH="1">
            <a:off x="9106618" y="4400363"/>
            <a:ext cx="2" cy="24492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5" name="Connecteur droit avec flèche 64">
            <a:extLst>
              <a:ext uri="{FF2B5EF4-FFF2-40B4-BE49-F238E27FC236}">
                <a16:creationId xmlns:a16="http://schemas.microsoft.com/office/drawing/2014/main" id="{E64DC293-FA26-461C-6B5F-0DAD5BD55F38}"/>
              </a:ext>
            </a:extLst>
          </p:cNvPr>
          <p:cNvCxnSpPr>
            <a:cxnSpLocks/>
          </p:cNvCxnSpPr>
          <p:nvPr/>
        </p:nvCxnSpPr>
        <p:spPr>
          <a:xfrm flipH="1">
            <a:off x="9574156" y="4411930"/>
            <a:ext cx="2" cy="24492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6" name="ZoneTexte 65">
            <a:extLst>
              <a:ext uri="{FF2B5EF4-FFF2-40B4-BE49-F238E27FC236}">
                <a16:creationId xmlns:a16="http://schemas.microsoft.com/office/drawing/2014/main" id="{B916FF95-E62D-80C6-DF37-0333E4C4DD1B}"/>
              </a:ext>
            </a:extLst>
          </p:cNvPr>
          <p:cNvSpPr txBox="1"/>
          <p:nvPr/>
        </p:nvSpPr>
        <p:spPr>
          <a:xfrm>
            <a:off x="8500251" y="4189949"/>
            <a:ext cx="5052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>
                <a:solidFill>
                  <a:schemeClr val="accent2"/>
                </a:solidFill>
              </a:rPr>
              <a:t>http(s)</a:t>
            </a:r>
          </a:p>
        </p:txBody>
      </p:sp>
      <p:pic>
        <p:nvPicPr>
          <p:cNvPr id="67" name="Picture 2" descr="IIS Logo Image">
            <a:extLst>
              <a:ext uri="{FF2B5EF4-FFF2-40B4-BE49-F238E27FC236}">
                <a16:creationId xmlns:a16="http://schemas.microsoft.com/office/drawing/2014/main" id="{42982B54-53EC-1707-6381-020A2602D5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8" t="32228" r="6014" b="34480"/>
          <a:stretch/>
        </p:blipFill>
        <p:spPr bwMode="auto">
          <a:xfrm>
            <a:off x="7128396" y="2981812"/>
            <a:ext cx="446232" cy="168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" name="ZoneTexte 67">
            <a:extLst>
              <a:ext uri="{FF2B5EF4-FFF2-40B4-BE49-F238E27FC236}">
                <a16:creationId xmlns:a16="http://schemas.microsoft.com/office/drawing/2014/main" id="{124FB8EF-7D7C-575B-A0F3-918A612892DB}"/>
              </a:ext>
            </a:extLst>
          </p:cNvPr>
          <p:cNvSpPr txBox="1"/>
          <p:nvPr/>
        </p:nvSpPr>
        <p:spPr>
          <a:xfrm>
            <a:off x="8107448" y="5410745"/>
            <a:ext cx="14045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b="1"/>
              <a:t>Tous Collaborateurs</a:t>
            </a:r>
          </a:p>
        </p:txBody>
      </p:sp>
      <p:pic>
        <p:nvPicPr>
          <p:cNvPr id="69" name="Image 68" descr="Une image contenant objet, horloge, lumière&#10;&#10;Description générée automatiquement">
            <a:extLst>
              <a:ext uri="{FF2B5EF4-FFF2-40B4-BE49-F238E27FC236}">
                <a16:creationId xmlns:a16="http://schemas.microsoft.com/office/drawing/2014/main" id="{9981B361-3DB4-241F-E886-A3B63734D2A7}"/>
              </a:ext>
            </a:extLst>
          </p:cNvPr>
          <p:cNvPicPr>
            <a:picLocks noChangeAspect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59"/>
          <a:stretch/>
        </p:blipFill>
        <p:spPr>
          <a:xfrm>
            <a:off x="8182752" y="5000873"/>
            <a:ext cx="287736" cy="261026"/>
          </a:xfrm>
          <a:prstGeom prst="rect">
            <a:avLst/>
          </a:prstGeom>
        </p:spPr>
      </p:pic>
      <p:pic>
        <p:nvPicPr>
          <p:cNvPr id="70" name="Image 69" descr="Une image contenant objet, horloge, lumière&#10;&#10;Description générée automatiquement">
            <a:extLst>
              <a:ext uri="{FF2B5EF4-FFF2-40B4-BE49-F238E27FC236}">
                <a16:creationId xmlns:a16="http://schemas.microsoft.com/office/drawing/2014/main" id="{71D561B7-E131-3BFF-D80A-B0706CBA0E52}"/>
              </a:ext>
            </a:extLst>
          </p:cNvPr>
          <p:cNvPicPr>
            <a:picLocks noChangeAspect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59"/>
          <a:stretch/>
        </p:blipFill>
        <p:spPr>
          <a:xfrm>
            <a:off x="8989465" y="5074418"/>
            <a:ext cx="234306" cy="212556"/>
          </a:xfrm>
          <a:prstGeom prst="rect">
            <a:avLst/>
          </a:prstGeom>
        </p:spPr>
      </p:pic>
      <p:pic>
        <p:nvPicPr>
          <p:cNvPr id="71" name="Image 70" descr="Une image contenant objet, horloge, lumière&#10;&#10;Description générée automatiquement">
            <a:extLst>
              <a:ext uri="{FF2B5EF4-FFF2-40B4-BE49-F238E27FC236}">
                <a16:creationId xmlns:a16="http://schemas.microsoft.com/office/drawing/2014/main" id="{3040C694-6CA2-495B-984C-C5220955C9A4}"/>
              </a:ext>
            </a:extLst>
          </p:cNvPr>
          <p:cNvPicPr>
            <a:picLocks noChangeAspect="1"/>
          </p:cNvPicPr>
          <p:nvPr/>
        </p:nvPicPr>
        <p:blipFill rotWithShape="1"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259"/>
          <a:stretch/>
        </p:blipFill>
        <p:spPr>
          <a:xfrm>
            <a:off x="9526098" y="5130950"/>
            <a:ext cx="88394" cy="80189"/>
          </a:xfrm>
          <a:prstGeom prst="rect">
            <a:avLst/>
          </a:prstGeom>
        </p:spPr>
      </p:pic>
      <p:cxnSp>
        <p:nvCxnSpPr>
          <p:cNvPr id="72" name="Connecteur droit avec flèche 71">
            <a:extLst>
              <a:ext uri="{FF2B5EF4-FFF2-40B4-BE49-F238E27FC236}">
                <a16:creationId xmlns:a16="http://schemas.microsoft.com/office/drawing/2014/main" id="{DD8C418B-760F-523A-A376-2B502DEF610E}"/>
              </a:ext>
            </a:extLst>
          </p:cNvPr>
          <p:cNvCxnSpPr>
            <a:cxnSpLocks/>
          </p:cNvCxnSpPr>
          <p:nvPr/>
        </p:nvCxnSpPr>
        <p:spPr>
          <a:xfrm flipH="1">
            <a:off x="3014918" y="4400363"/>
            <a:ext cx="2" cy="24492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73" name="Picture 4" descr="https://img.generation-nt.com/firewalllogo_0179017900466151.png">
            <a:extLst>
              <a:ext uri="{FF2B5EF4-FFF2-40B4-BE49-F238E27FC236}">
                <a16:creationId xmlns:a16="http://schemas.microsoft.com/office/drawing/2014/main" id="{E5D05FEC-7F59-D251-ED51-DADD3C8266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4847" y="3874745"/>
            <a:ext cx="517603" cy="395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4" name="Connecteur droit avec flèche 73">
            <a:extLst>
              <a:ext uri="{FF2B5EF4-FFF2-40B4-BE49-F238E27FC236}">
                <a16:creationId xmlns:a16="http://schemas.microsoft.com/office/drawing/2014/main" id="{4536FD33-F29C-825E-40CC-41A707FBDB77}"/>
              </a:ext>
            </a:extLst>
          </p:cNvPr>
          <p:cNvCxnSpPr>
            <a:cxnSpLocks/>
          </p:cNvCxnSpPr>
          <p:nvPr/>
        </p:nvCxnSpPr>
        <p:spPr>
          <a:xfrm flipV="1">
            <a:off x="4325191" y="3657184"/>
            <a:ext cx="0" cy="29300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34027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5244B60D-5752-CC31-E1FE-14208F898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8</a:t>
            </a:fld>
            <a:endParaRPr lang="fr-FR" dirty="0"/>
          </a:p>
        </p:txBody>
      </p:sp>
      <p:sp>
        <p:nvSpPr>
          <p:cNvPr id="10" name="Titre 9">
            <a:extLst>
              <a:ext uri="{FF2B5EF4-FFF2-40B4-BE49-F238E27FC236}">
                <a16:creationId xmlns:a16="http://schemas.microsoft.com/office/drawing/2014/main" id="{96844774-F593-9B1A-7EE1-9F70925F4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Méthode de déploiement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8AC9A7AD-0306-CB01-EBB5-4A403E21AE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10153"/>
            <a:ext cx="10515600" cy="4066809"/>
          </a:xfrm>
        </p:spPr>
        <p:txBody>
          <a:bodyPr/>
          <a:lstStyle/>
          <a:p>
            <a:pPr>
              <a:buClr>
                <a:srgbClr val="00ACA9"/>
              </a:buClr>
            </a:pPr>
            <a:r>
              <a:rPr lang="fr-FR" dirty="0"/>
              <a:t>Par le setup MSI ou installation de l’UPDATER (conseillé)</a:t>
            </a:r>
          </a:p>
          <a:p>
            <a:pPr>
              <a:buClr>
                <a:srgbClr val="00ACA9"/>
              </a:buClr>
            </a:pPr>
            <a:endParaRPr lang="fr-FR" dirty="0"/>
          </a:p>
          <a:p>
            <a:pPr>
              <a:buClr>
                <a:srgbClr val="00ACA9"/>
              </a:buClr>
            </a:pPr>
            <a:r>
              <a:rPr lang="fr-FR" dirty="0"/>
              <a:t>IIS déployé sur la machine serveur</a:t>
            </a:r>
          </a:p>
          <a:p>
            <a:pPr>
              <a:buClr>
                <a:srgbClr val="00ACA9"/>
              </a:buClr>
            </a:pPr>
            <a:endParaRPr lang="fr-FR" dirty="0"/>
          </a:p>
          <a:p>
            <a:pPr>
              <a:buClr>
                <a:srgbClr val="00ACA9"/>
              </a:buClr>
            </a:pPr>
            <a:r>
              <a:rPr lang="fr-FR" dirty="0"/>
              <a:t>Règles de pare-feu définis dans le contexte local.</a:t>
            </a:r>
          </a:p>
          <a:p>
            <a:pPr>
              <a:buClr>
                <a:srgbClr val="00ACA9"/>
              </a:buClr>
            </a:pPr>
            <a:endParaRPr lang="fr-FR" dirty="0"/>
          </a:p>
          <a:p>
            <a:pPr>
              <a:buClr>
                <a:srgbClr val="00ACA9"/>
              </a:buClr>
            </a:pPr>
            <a:r>
              <a:rPr lang="fr-FR" dirty="0"/>
              <a:t>Extension Wavesoft (dans la dernière version applicative)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52915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5244B60D-5752-CC31-E1FE-14208F898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69E48-E2DA-44B2-A7AB-D69EA296D9F5}" type="slidenum">
              <a:rPr lang="fr-FR" smtClean="0"/>
              <a:t>9</a:t>
            </a:fld>
            <a:endParaRPr lang="fr-FR" dirty="0"/>
          </a:p>
        </p:txBody>
      </p:sp>
      <p:sp>
        <p:nvSpPr>
          <p:cNvPr id="10" name="Titre 9">
            <a:extLst>
              <a:ext uri="{FF2B5EF4-FFF2-40B4-BE49-F238E27FC236}">
                <a16:creationId xmlns:a16="http://schemas.microsoft.com/office/drawing/2014/main" id="{96844774-F593-9B1A-7EE1-9F70925F4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Installation UPDATER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8AC9A7AD-0306-CB01-EBB5-4A403E21AE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5107"/>
            <a:ext cx="10515600" cy="531447"/>
          </a:xfrm>
        </p:spPr>
        <p:txBody>
          <a:bodyPr>
            <a:normAutofit/>
          </a:bodyPr>
          <a:lstStyle/>
          <a:p>
            <a:pPr>
              <a:buClr>
                <a:srgbClr val="00ACA9"/>
              </a:buClr>
            </a:pPr>
            <a:r>
              <a:rPr lang="fr-FR" sz="2400" dirty="0"/>
              <a:t>Déploiement en service, centralisation des modules, mises à jour.</a:t>
            </a:r>
          </a:p>
          <a:p>
            <a:pPr>
              <a:buClr>
                <a:srgbClr val="00ACA9"/>
              </a:buClr>
            </a:pPr>
            <a:endParaRPr lang="fr-FR" dirty="0"/>
          </a:p>
          <a:p>
            <a:pPr>
              <a:buClr>
                <a:srgbClr val="00ACA9"/>
              </a:buClr>
            </a:pPr>
            <a:endParaRPr lang="fr-FR" dirty="0"/>
          </a:p>
          <a:p>
            <a:pPr marL="0" indent="0">
              <a:buClr>
                <a:srgbClr val="00ACA9"/>
              </a:buClr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AFDB158-ABD5-D165-D04D-CA015BD962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0185" y="2564946"/>
            <a:ext cx="5734385" cy="4085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1552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olice Wavesoft">
      <a:majorFont>
        <a:latin typeface="Montserrat Semi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1391</Words>
  <Application>Microsoft Office PowerPoint</Application>
  <PresentationFormat>Grand écran</PresentationFormat>
  <Paragraphs>365</Paragraphs>
  <Slides>47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47</vt:i4>
      </vt:variant>
    </vt:vector>
  </HeadingPairs>
  <TitlesOfParts>
    <vt:vector size="52" baseType="lpstr">
      <vt:lpstr>Arial</vt:lpstr>
      <vt:lpstr>Calibri</vt:lpstr>
      <vt:lpstr>Montserrat</vt:lpstr>
      <vt:lpstr>Montserrat SemiBold</vt:lpstr>
      <vt:lpstr>Thème Office</vt:lpstr>
      <vt:lpstr>Formation MyReport INSIDE Mercredi 10 avril 2024  Intervenant : JF REYMON</vt:lpstr>
      <vt:lpstr>Objectifs :</vt:lpstr>
      <vt:lpstr>L’environnement</vt:lpstr>
      <vt:lpstr>Architecture</vt:lpstr>
      <vt:lpstr>Droit de souscription annuel</vt:lpstr>
      <vt:lpstr>Installation</vt:lpstr>
      <vt:lpstr>L’architecture technique</vt:lpstr>
      <vt:lpstr>Méthode de déploiement</vt:lpstr>
      <vt:lpstr>Installation UPDATER</vt:lpstr>
      <vt:lpstr>Les étapes de l’installation</vt:lpstr>
      <vt:lpstr>Les étapes de l’installation - Center</vt:lpstr>
      <vt:lpstr>Les étapes de l’installation - Center</vt:lpstr>
      <vt:lpstr>Licences et paramétrages</vt:lpstr>
      <vt:lpstr>Module SERVER - Service</vt:lpstr>
      <vt:lpstr>Module SERVER - Paramètres</vt:lpstr>
      <vt:lpstr>Module SERVER - Web</vt:lpstr>
      <vt:lpstr>Module SERVER - Logs</vt:lpstr>
      <vt:lpstr>Module Administrator - Système</vt:lpstr>
      <vt:lpstr>Module Administrator – Licences utilisateurs</vt:lpstr>
      <vt:lpstr>Module Administrator – Licences utilisateurs</vt:lpstr>
      <vt:lpstr>Module Administrator – Affectation des licences</vt:lpstr>
      <vt:lpstr>Création du projet</vt:lpstr>
      <vt:lpstr>Administrator – Projet</vt:lpstr>
      <vt:lpstr>Administrator – Groupes d’utilisateurs</vt:lpstr>
      <vt:lpstr>Administrator – Extensions</vt:lpstr>
      <vt:lpstr>Administrator – Extensions</vt:lpstr>
      <vt:lpstr>Administrator – Groupes d’utilisateurs</vt:lpstr>
      <vt:lpstr>Administrator – Autorisations</vt:lpstr>
      <vt:lpstr>Administrator – Utilisateurs du projet</vt:lpstr>
      <vt:lpstr>Paramétrage du projet </vt:lpstr>
      <vt:lpstr>Module DATA – Source de données</vt:lpstr>
      <vt:lpstr>Module DATA – Source de données</vt:lpstr>
      <vt:lpstr>Module DATA – Source de données</vt:lpstr>
      <vt:lpstr>Module DATA – Synchronisation</vt:lpstr>
      <vt:lpstr>Module DATA – DWH (Data Warehouse)</vt:lpstr>
      <vt:lpstr>Module DATA – TEST ETL (Extract Transfer Load)</vt:lpstr>
      <vt:lpstr>Module BUILDER</vt:lpstr>
      <vt:lpstr>BUILDER – Barre d’outils EXCEL</vt:lpstr>
      <vt:lpstr>BUILDER – Créer un tableau</vt:lpstr>
      <vt:lpstr>BUILDER – Créer un tableau</vt:lpstr>
      <vt:lpstr>BUILDER – Créer un tableau</vt:lpstr>
      <vt:lpstr>Module PAGE</vt:lpstr>
      <vt:lpstr>PAGE – Concepts</vt:lpstr>
      <vt:lpstr>PAGE – Quel graphique choisir ?</vt:lpstr>
      <vt:lpstr>PAGE – Utiliser le projet démo ALIZES</vt:lpstr>
      <vt:lpstr>PAGE – Création d’un tableau de bord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David Masson</dc:creator>
  <cp:lastModifiedBy>JF REYMON</cp:lastModifiedBy>
  <cp:revision>13</cp:revision>
  <dcterms:created xsi:type="dcterms:W3CDTF">2024-02-28T13:38:35Z</dcterms:created>
  <dcterms:modified xsi:type="dcterms:W3CDTF">2024-04-11T06:17:25Z</dcterms:modified>
</cp:coreProperties>
</file>